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6"/>
  </p:sldMasterIdLst>
  <p:notesMasterIdLst>
    <p:notesMasterId r:id="rId30"/>
  </p:notesMasterIdLst>
  <p:handoutMasterIdLst>
    <p:handoutMasterId r:id="rId31"/>
  </p:handoutMasterIdLst>
  <p:sldIdLst>
    <p:sldId id="676" r:id="rId7"/>
    <p:sldId id="365" r:id="rId8"/>
    <p:sldId id="344" r:id="rId9"/>
    <p:sldId id="348" r:id="rId10"/>
    <p:sldId id="355" r:id="rId11"/>
    <p:sldId id="429" r:id="rId12"/>
    <p:sldId id="431" r:id="rId13"/>
    <p:sldId id="356" r:id="rId14"/>
    <p:sldId id="371" r:id="rId15"/>
    <p:sldId id="372" r:id="rId16"/>
    <p:sldId id="373" r:id="rId17"/>
    <p:sldId id="675" r:id="rId18"/>
    <p:sldId id="265" r:id="rId19"/>
    <p:sldId id="362" r:id="rId20"/>
    <p:sldId id="679" r:id="rId21"/>
    <p:sldId id="357" r:id="rId22"/>
    <p:sldId id="359" r:id="rId23"/>
    <p:sldId id="360" r:id="rId24"/>
    <p:sldId id="370" r:id="rId25"/>
    <p:sldId id="267" r:id="rId26"/>
    <p:sldId id="369" r:id="rId27"/>
    <p:sldId id="354" r:id="rId28"/>
    <p:sldId id="67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CA26CF7C-B483-43BD-88AF-EB83FE487E70}">
          <p14:sldIdLst>
            <p14:sldId id="676"/>
            <p14:sldId id="365"/>
            <p14:sldId id="344"/>
            <p14:sldId id="348"/>
            <p14:sldId id="355"/>
            <p14:sldId id="429"/>
            <p14:sldId id="431"/>
            <p14:sldId id="356"/>
            <p14:sldId id="371"/>
            <p14:sldId id="372"/>
            <p14:sldId id="373"/>
            <p14:sldId id="675"/>
            <p14:sldId id="265"/>
            <p14:sldId id="362"/>
            <p14:sldId id="679"/>
            <p14:sldId id="357"/>
            <p14:sldId id="359"/>
            <p14:sldId id="360"/>
            <p14:sldId id="370"/>
            <p14:sldId id="267"/>
            <p14:sldId id="369"/>
            <p14:sldId id="354"/>
            <p14:sldId id="67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700"/>
    <a:srgbClr val="000FAA"/>
    <a:srgbClr val="10109F"/>
    <a:srgbClr val="0058FF"/>
    <a:srgbClr val="10106A"/>
    <a:srgbClr val="FFFFFF"/>
    <a:srgbClr val="E6E6E6"/>
    <a:srgbClr val="003EBC"/>
    <a:srgbClr val="D8D9DA"/>
    <a:srgbClr val="34AD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6B6239-9735-4C82-BB49-7920D440FBC3}" v="1" dt="2024-11-12T16:25:49.4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34" autoAdjust="0"/>
    <p:restoredTop sz="89894" autoAdjust="0"/>
  </p:normalViewPr>
  <p:slideViewPr>
    <p:cSldViewPr snapToGrid="0">
      <p:cViewPr varScale="1">
        <p:scale>
          <a:sx n="102" d="100"/>
          <a:sy n="102" d="100"/>
        </p:scale>
        <p:origin x="1032" y="126"/>
      </p:cViewPr>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p:cViewPr>
        <p:scale>
          <a:sx n="1" d="2"/>
          <a:sy n="1" d="2"/>
        </p:scale>
        <p:origin x="2708"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endriks\Google%20Drive\XLRIT\Presentations\GEARS%20-%20New%20generation%20of%20high%20speed%20software%20developmen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580927384076991E-2"/>
          <c:y val="0.13983814523184601"/>
          <c:w val="0.90286351706036749"/>
          <c:h val="0.7620217264508603"/>
        </c:manualLayout>
      </c:layout>
      <c:barChart>
        <c:barDir val="col"/>
        <c:grouping val="clustered"/>
        <c:varyColors val="1"/>
        <c:ser>
          <c:idx val="0"/>
          <c:order val="0"/>
          <c:tx>
            <c:strRef>
              <c:f>Blad1!$C$1</c:f>
              <c:strCache>
                <c:ptCount val="1"/>
                <c:pt idx="0">
                  <c:v>FP's/day</c:v>
                </c:pt>
              </c:strCache>
            </c:strRef>
          </c:tx>
          <c:spPr>
            <a:solidFill>
              <a:srgbClr val="FFC000"/>
            </a:solidFill>
          </c:spPr>
          <c:invertIfNegative val="0"/>
          <c:dPt>
            <c:idx val="0"/>
            <c:invertIfNegative val="0"/>
            <c:bubble3D val="0"/>
            <c:spPr>
              <a:solidFill>
                <a:srgbClr val="FFC000"/>
              </a:solidFill>
              <a:ln>
                <a:noFill/>
              </a:ln>
              <a:effectLst>
                <a:innerShdw blurRad="114300">
                  <a:schemeClr val="accent2"/>
                </a:innerShdw>
              </a:effectLst>
            </c:spPr>
            <c:extLst>
              <c:ext xmlns:c16="http://schemas.microsoft.com/office/drawing/2014/chart" uri="{C3380CC4-5D6E-409C-BE32-E72D297353CC}">
                <c16:uniqueId val="{00000001-49E1-4F72-9B70-2EFFCF66E022}"/>
              </c:ext>
            </c:extLst>
          </c:dPt>
          <c:dPt>
            <c:idx val="1"/>
            <c:invertIfNegative val="0"/>
            <c:bubble3D val="0"/>
            <c:spPr>
              <a:solidFill>
                <a:srgbClr val="FFC000"/>
              </a:solidFill>
              <a:ln>
                <a:noFill/>
              </a:ln>
              <a:effectLst>
                <a:innerShdw blurRad="114300">
                  <a:schemeClr val="accent4"/>
                </a:innerShdw>
              </a:effectLst>
            </c:spPr>
            <c:extLst>
              <c:ext xmlns:c16="http://schemas.microsoft.com/office/drawing/2014/chart" uri="{C3380CC4-5D6E-409C-BE32-E72D297353CC}">
                <c16:uniqueId val="{00000003-49E1-4F72-9B70-2EFFCF66E022}"/>
              </c:ext>
            </c:extLst>
          </c:dPt>
          <c:dPt>
            <c:idx val="2"/>
            <c:invertIfNegative val="0"/>
            <c:bubble3D val="0"/>
            <c:spPr>
              <a:solidFill>
                <a:srgbClr val="FFC000"/>
              </a:solidFill>
              <a:ln>
                <a:noFill/>
              </a:ln>
              <a:effectLst>
                <a:innerShdw blurRad="114300">
                  <a:schemeClr val="accent6"/>
                </a:innerShdw>
              </a:effectLst>
            </c:spPr>
            <c:extLst>
              <c:ext xmlns:c16="http://schemas.microsoft.com/office/drawing/2014/chart" uri="{C3380CC4-5D6E-409C-BE32-E72D297353CC}">
                <c16:uniqueId val="{00000005-49E1-4F72-9B70-2EFFCF66E022}"/>
              </c:ext>
            </c:extLst>
          </c:dPt>
          <c:dPt>
            <c:idx val="3"/>
            <c:invertIfNegative val="0"/>
            <c:bubble3D val="0"/>
            <c:spPr>
              <a:solidFill>
                <a:srgbClr val="FFC000"/>
              </a:solidFill>
              <a:ln>
                <a:noFill/>
              </a:ln>
              <a:effectLst>
                <a:innerShdw blurRad="114300">
                  <a:schemeClr val="accent2">
                    <a:lumMod val="60000"/>
                  </a:schemeClr>
                </a:innerShdw>
              </a:effectLst>
            </c:spPr>
            <c:extLst>
              <c:ext xmlns:c16="http://schemas.microsoft.com/office/drawing/2014/chart" uri="{C3380CC4-5D6E-409C-BE32-E72D297353CC}">
                <c16:uniqueId val="{00000007-49E1-4F72-9B70-2EFFCF66E022}"/>
              </c:ext>
            </c:extLst>
          </c:dPt>
          <c:dPt>
            <c:idx val="4"/>
            <c:invertIfNegative val="0"/>
            <c:bubble3D val="0"/>
            <c:spPr>
              <a:solidFill>
                <a:srgbClr val="FFC000"/>
              </a:solidFill>
              <a:ln>
                <a:noFill/>
              </a:ln>
              <a:effectLst>
                <a:innerShdw blurRad="114300">
                  <a:schemeClr val="accent4">
                    <a:lumMod val="60000"/>
                  </a:schemeClr>
                </a:innerShdw>
              </a:effectLst>
            </c:spPr>
            <c:extLst>
              <c:ext xmlns:c16="http://schemas.microsoft.com/office/drawing/2014/chart" uri="{C3380CC4-5D6E-409C-BE32-E72D297353CC}">
                <c16:uniqueId val="{00000009-49E1-4F72-9B70-2EFFCF66E022}"/>
              </c:ext>
            </c:extLst>
          </c:dPt>
          <c:dPt>
            <c:idx val="5"/>
            <c:invertIfNegative val="0"/>
            <c:bubble3D val="0"/>
            <c:spPr>
              <a:solidFill>
                <a:srgbClr val="FFC000"/>
              </a:solidFill>
              <a:ln>
                <a:noFill/>
              </a:ln>
              <a:effectLst>
                <a:innerShdw blurRad="114300">
                  <a:schemeClr val="accent6">
                    <a:lumMod val="60000"/>
                  </a:schemeClr>
                </a:innerShdw>
              </a:effectLst>
            </c:spPr>
            <c:extLst>
              <c:ext xmlns:c16="http://schemas.microsoft.com/office/drawing/2014/chart" uri="{C3380CC4-5D6E-409C-BE32-E72D297353CC}">
                <c16:uniqueId val="{0000000B-49E1-4F72-9B70-2EFFCF66E022}"/>
              </c:ext>
            </c:extLst>
          </c:dPt>
          <c:cat>
            <c:strRef>
              <c:f>Blad1!$A$2:$A$7</c:f>
              <c:strCache>
                <c:ptCount val="6"/>
                <c:pt idx="0">
                  <c:v>1GL</c:v>
                </c:pt>
                <c:pt idx="1">
                  <c:v>2GL</c:v>
                </c:pt>
                <c:pt idx="2">
                  <c:v>3GL</c:v>
                </c:pt>
                <c:pt idx="3">
                  <c:v>4GL</c:v>
                </c:pt>
                <c:pt idx="4">
                  <c:v>5GL</c:v>
                </c:pt>
                <c:pt idx="5">
                  <c:v>Next GL</c:v>
                </c:pt>
              </c:strCache>
            </c:strRef>
          </c:cat>
          <c:val>
            <c:numRef>
              <c:f>Blad1!$C$2:$C$7</c:f>
              <c:numCache>
                <c:formatCode>General</c:formatCode>
                <c:ptCount val="6"/>
                <c:pt idx="0">
                  <c:v>0.16666666666666666</c:v>
                </c:pt>
                <c:pt idx="1">
                  <c:v>0.25</c:v>
                </c:pt>
                <c:pt idx="2">
                  <c:v>0.5</c:v>
                </c:pt>
                <c:pt idx="3">
                  <c:v>1</c:v>
                </c:pt>
                <c:pt idx="4">
                  <c:v>2.5</c:v>
                </c:pt>
                <c:pt idx="5">
                  <c:v>10</c:v>
                </c:pt>
              </c:numCache>
            </c:numRef>
          </c:val>
          <c:extLst>
            <c:ext xmlns:c16="http://schemas.microsoft.com/office/drawing/2014/chart" uri="{C3380CC4-5D6E-409C-BE32-E72D297353CC}">
              <c16:uniqueId val="{00000000-F9B2-48B1-9337-BE0D04B2F8A2}"/>
            </c:ext>
          </c:extLst>
        </c:ser>
        <c:dLbls>
          <c:showLegendKey val="0"/>
          <c:showVal val="0"/>
          <c:showCatName val="0"/>
          <c:showSerName val="0"/>
          <c:showPercent val="0"/>
          <c:showBubbleSize val="0"/>
        </c:dLbls>
        <c:gapWidth val="164"/>
        <c:overlap val="-22"/>
        <c:axId val="589586952"/>
        <c:axId val="500992704"/>
      </c:barChart>
      <c:catAx>
        <c:axId val="589586952"/>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crossAx val="500992704"/>
        <c:crosses val="autoZero"/>
        <c:auto val="1"/>
        <c:lblAlgn val="ctr"/>
        <c:lblOffset val="100"/>
        <c:noMultiLvlLbl val="0"/>
      </c:catAx>
      <c:valAx>
        <c:axId val="500992704"/>
        <c:scaling>
          <c:orientation val="minMax"/>
        </c:scaling>
        <c:delete val="1"/>
        <c:axPos val="l"/>
        <c:numFmt formatCode="General" sourceLinked="1"/>
        <c:majorTickMark val="none"/>
        <c:minorTickMark val="none"/>
        <c:tickLblPos val="nextTo"/>
        <c:crossAx val="5895869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ID4096"/>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Normaal</c:v>
                </c:pt>
              </c:strCache>
            </c:strRef>
          </c:tx>
          <c:spPr>
            <a:solidFill>
              <a:srgbClr val="FFC000"/>
            </a:solidFill>
          </c:spPr>
          <c:dPt>
            <c:idx val="0"/>
            <c:bubble3D val="0"/>
            <c:spPr>
              <a:solidFill>
                <a:srgbClr val="FF0000"/>
              </a:solidFill>
              <a:ln w="19050">
                <a:solidFill>
                  <a:schemeClr val="lt1"/>
                </a:solidFill>
              </a:ln>
              <a:effectLst/>
            </c:spPr>
            <c:extLst>
              <c:ext xmlns:c16="http://schemas.microsoft.com/office/drawing/2014/chart" uri="{C3380CC4-5D6E-409C-BE32-E72D297353CC}">
                <c16:uniqueId val="{00000001-CDF8-4BB9-B673-23BDAA320008}"/>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2-CDF8-4BB9-B673-23BDAA320008}"/>
              </c:ext>
            </c:extLst>
          </c:dPt>
          <c:dPt>
            <c:idx val="2"/>
            <c:bubble3D val="0"/>
            <c:spPr>
              <a:solidFill>
                <a:srgbClr val="0F53FF"/>
              </a:solidFill>
              <a:ln w="19050">
                <a:solidFill>
                  <a:schemeClr val="lt1"/>
                </a:solidFill>
              </a:ln>
              <a:effectLst/>
            </c:spPr>
            <c:extLst>
              <c:ext xmlns:c16="http://schemas.microsoft.com/office/drawing/2014/chart" uri="{C3380CC4-5D6E-409C-BE32-E72D297353CC}">
                <c16:uniqueId val="{00000003-CDF8-4BB9-B673-23BDAA320008}"/>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4-CDF8-4BB9-B673-23BDAA320008}"/>
              </c:ext>
            </c:extLst>
          </c:dPt>
          <c:dPt>
            <c:idx val="4"/>
            <c:bubble3D val="0"/>
            <c:spPr>
              <a:solidFill>
                <a:srgbClr val="FFA3A3"/>
              </a:solidFill>
              <a:ln w="19050">
                <a:solidFill>
                  <a:schemeClr val="lt1"/>
                </a:solidFill>
              </a:ln>
              <a:effectLst/>
            </c:spPr>
            <c:extLst>
              <c:ext xmlns:c16="http://schemas.microsoft.com/office/drawing/2014/chart" uri="{C3380CC4-5D6E-409C-BE32-E72D297353CC}">
                <c16:uniqueId val="{00000005-CDF8-4BB9-B673-23BDAA320008}"/>
              </c:ext>
            </c:extLst>
          </c:dPt>
          <c:dPt>
            <c:idx val="5"/>
            <c:bubble3D val="0"/>
            <c:spPr>
              <a:solidFill>
                <a:srgbClr val="7030A0"/>
              </a:solidFill>
              <a:ln w="19050">
                <a:solidFill>
                  <a:schemeClr val="lt1"/>
                </a:solidFill>
              </a:ln>
              <a:effectLst/>
            </c:spPr>
            <c:extLst>
              <c:ext xmlns:c16="http://schemas.microsoft.com/office/drawing/2014/chart" uri="{C3380CC4-5D6E-409C-BE32-E72D297353CC}">
                <c16:uniqueId val="{00000006-CDF8-4BB9-B673-23BDAA320008}"/>
              </c:ext>
            </c:extLst>
          </c:dPt>
          <c:dPt>
            <c:idx val="6"/>
            <c:bubble3D val="0"/>
            <c:spPr>
              <a:noFill/>
              <a:ln w="19050">
                <a:solidFill>
                  <a:schemeClr val="lt1"/>
                </a:solidFill>
              </a:ln>
              <a:effectLst/>
            </c:spPr>
            <c:extLst>
              <c:ext xmlns:c16="http://schemas.microsoft.com/office/drawing/2014/chart" uri="{C3380CC4-5D6E-409C-BE32-E72D297353CC}">
                <c16:uniqueId val="{00000007-CDF8-4BB9-B673-23BDAA32000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LID4096"/>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Reqs</c:v>
                </c:pt>
                <c:pt idx="1">
                  <c:v>Design</c:v>
                </c:pt>
                <c:pt idx="2">
                  <c:v>Code</c:v>
                </c:pt>
                <c:pt idx="3">
                  <c:v>Test</c:v>
                </c:pt>
                <c:pt idx="4">
                  <c:v>Accept</c:v>
                </c:pt>
                <c:pt idx="5">
                  <c:v>Deploy</c:v>
                </c:pt>
                <c:pt idx="6">
                  <c:v>Saved</c:v>
                </c:pt>
              </c:strCache>
            </c:strRef>
          </c:cat>
          <c:val>
            <c:numRef>
              <c:f>Sheet1!$B$2:$B$8</c:f>
              <c:numCache>
                <c:formatCode>General</c:formatCode>
                <c:ptCount val="7"/>
                <c:pt idx="0">
                  <c:v>1.5</c:v>
                </c:pt>
                <c:pt idx="1">
                  <c:v>2.7</c:v>
                </c:pt>
                <c:pt idx="2">
                  <c:v>9</c:v>
                </c:pt>
                <c:pt idx="3">
                  <c:v>5.0999999999999996</c:v>
                </c:pt>
                <c:pt idx="4">
                  <c:v>2.1</c:v>
                </c:pt>
                <c:pt idx="5">
                  <c:v>0.2</c:v>
                </c:pt>
                <c:pt idx="6">
                  <c:v>0</c:v>
                </c:pt>
              </c:numCache>
            </c:numRef>
          </c:val>
          <c:extLst>
            <c:ext xmlns:c16="http://schemas.microsoft.com/office/drawing/2014/chart" uri="{C3380CC4-5D6E-409C-BE32-E72D297353CC}">
              <c16:uniqueId val="{00000000-CDF8-4BB9-B673-23BDAA320008}"/>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ID4096"/>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Gen AI or Low/No-code</c:v>
                </c:pt>
              </c:strCache>
            </c:strRef>
          </c:tx>
          <c:spPr>
            <a:solidFill>
              <a:srgbClr val="FFC000"/>
            </a:solidFill>
            <a:ln>
              <a:solidFill>
                <a:schemeClr val="bg1"/>
              </a:solidFill>
            </a:ln>
          </c:spPr>
          <c:dPt>
            <c:idx val="0"/>
            <c:bubble3D val="0"/>
            <c:spPr>
              <a:solidFill>
                <a:srgbClr val="FF0000"/>
              </a:solidFill>
              <a:ln w="19050">
                <a:solidFill>
                  <a:schemeClr val="bg1"/>
                </a:solidFill>
              </a:ln>
              <a:effectLst/>
            </c:spPr>
            <c:extLst>
              <c:ext xmlns:c16="http://schemas.microsoft.com/office/drawing/2014/chart" uri="{C3380CC4-5D6E-409C-BE32-E72D297353CC}">
                <c16:uniqueId val="{00000001-CDF8-4BB9-B673-23BDAA320008}"/>
              </c:ext>
            </c:extLst>
          </c:dPt>
          <c:dPt>
            <c:idx val="1"/>
            <c:bubble3D val="0"/>
            <c:spPr>
              <a:solidFill>
                <a:srgbClr val="00B050"/>
              </a:solidFill>
              <a:ln w="19050">
                <a:solidFill>
                  <a:schemeClr val="bg1"/>
                </a:solidFill>
              </a:ln>
              <a:effectLst/>
            </c:spPr>
            <c:extLst>
              <c:ext xmlns:c16="http://schemas.microsoft.com/office/drawing/2014/chart" uri="{C3380CC4-5D6E-409C-BE32-E72D297353CC}">
                <c16:uniqueId val="{00000002-CDF8-4BB9-B673-23BDAA320008}"/>
              </c:ext>
            </c:extLst>
          </c:dPt>
          <c:dPt>
            <c:idx val="2"/>
            <c:bubble3D val="0"/>
            <c:spPr>
              <a:solidFill>
                <a:srgbClr val="0F53FF"/>
              </a:solidFill>
              <a:ln w="19050">
                <a:solidFill>
                  <a:schemeClr val="bg1"/>
                </a:solidFill>
              </a:ln>
              <a:effectLst/>
            </c:spPr>
            <c:extLst>
              <c:ext xmlns:c16="http://schemas.microsoft.com/office/drawing/2014/chart" uri="{C3380CC4-5D6E-409C-BE32-E72D297353CC}">
                <c16:uniqueId val="{00000003-CDF8-4BB9-B673-23BDAA320008}"/>
              </c:ext>
            </c:extLst>
          </c:dPt>
          <c:dPt>
            <c:idx val="3"/>
            <c:bubble3D val="0"/>
            <c:spPr>
              <a:solidFill>
                <a:srgbClr val="FFC000"/>
              </a:solidFill>
              <a:ln w="19050">
                <a:solidFill>
                  <a:schemeClr val="bg1"/>
                </a:solidFill>
              </a:ln>
              <a:effectLst/>
            </c:spPr>
            <c:extLst>
              <c:ext xmlns:c16="http://schemas.microsoft.com/office/drawing/2014/chart" uri="{C3380CC4-5D6E-409C-BE32-E72D297353CC}">
                <c16:uniqueId val="{00000004-CDF8-4BB9-B673-23BDAA320008}"/>
              </c:ext>
            </c:extLst>
          </c:dPt>
          <c:dPt>
            <c:idx val="4"/>
            <c:bubble3D val="0"/>
            <c:spPr>
              <a:solidFill>
                <a:srgbClr val="FFA3A3"/>
              </a:solidFill>
              <a:ln w="19050">
                <a:solidFill>
                  <a:schemeClr val="bg1"/>
                </a:solidFill>
              </a:ln>
              <a:effectLst/>
            </c:spPr>
            <c:extLst>
              <c:ext xmlns:c16="http://schemas.microsoft.com/office/drawing/2014/chart" uri="{C3380CC4-5D6E-409C-BE32-E72D297353CC}">
                <c16:uniqueId val="{00000005-CDF8-4BB9-B673-23BDAA320008}"/>
              </c:ext>
            </c:extLst>
          </c:dPt>
          <c:dPt>
            <c:idx val="5"/>
            <c:bubble3D val="0"/>
            <c:spPr>
              <a:solidFill>
                <a:srgbClr val="7030A0"/>
              </a:solidFill>
              <a:ln w="19050">
                <a:solidFill>
                  <a:schemeClr val="bg1"/>
                </a:solidFill>
              </a:ln>
              <a:effectLst/>
            </c:spPr>
            <c:extLst>
              <c:ext xmlns:c16="http://schemas.microsoft.com/office/drawing/2014/chart" uri="{C3380CC4-5D6E-409C-BE32-E72D297353CC}">
                <c16:uniqueId val="{00000006-CDF8-4BB9-B673-23BDAA320008}"/>
              </c:ext>
            </c:extLst>
          </c:dPt>
          <c:dPt>
            <c:idx val="6"/>
            <c:bubble3D val="0"/>
            <c:spPr>
              <a:noFill/>
              <a:ln w="19050">
                <a:solidFill>
                  <a:schemeClr val="bg1"/>
                </a:solidFill>
              </a:ln>
              <a:effectLst/>
            </c:spPr>
            <c:extLst>
              <c:ext xmlns:c16="http://schemas.microsoft.com/office/drawing/2014/chart" uri="{C3380CC4-5D6E-409C-BE32-E72D297353CC}">
                <c16:uniqueId val="{00000007-CDF8-4BB9-B673-23BDAA32000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LID4096"/>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Reqs</c:v>
                </c:pt>
                <c:pt idx="1">
                  <c:v>Design</c:v>
                </c:pt>
                <c:pt idx="2">
                  <c:v>Code</c:v>
                </c:pt>
                <c:pt idx="3">
                  <c:v>Test</c:v>
                </c:pt>
                <c:pt idx="4">
                  <c:v>Accept</c:v>
                </c:pt>
                <c:pt idx="5">
                  <c:v>Deploy</c:v>
                </c:pt>
                <c:pt idx="6">
                  <c:v>Saved</c:v>
                </c:pt>
              </c:strCache>
            </c:strRef>
          </c:cat>
          <c:val>
            <c:numRef>
              <c:f>Sheet1!$B$2:$B$8</c:f>
              <c:numCache>
                <c:formatCode>General</c:formatCode>
                <c:ptCount val="7"/>
                <c:pt idx="0">
                  <c:v>1.5</c:v>
                </c:pt>
                <c:pt idx="1">
                  <c:v>2.7</c:v>
                </c:pt>
                <c:pt idx="2">
                  <c:v>4.5</c:v>
                </c:pt>
                <c:pt idx="3">
                  <c:v>5.0999999999999996</c:v>
                </c:pt>
                <c:pt idx="4">
                  <c:v>2.1</c:v>
                </c:pt>
                <c:pt idx="5">
                  <c:v>0.2</c:v>
                </c:pt>
                <c:pt idx="6">
                  <c:v>4.5</c:v>
                </c:pt>
              </c:numCache>
            </c:numRef>
          </c:val>
          <c:extLst>
            <c:ext xmlns:c16="http://schemas.microsoft.com/office/drawing/2014/chart" uri="{C3380CC4-5D6E-409C-BE32-E72D297353CC}">
              <c16:uniqueId val="{00000000-CDF8-4BB9-B673-23BDAA320008}"/>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ID4096"/>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Gen AI or Low/No-code</c:v>
                </c:pt>
              </c:strCache>
            </c:strRef>
          </c:tx>
          <c:spPr>
            <a:solidFill>
              <a:srgbClr val="FFC000"/>
            </a:solidFill>
            <a:ln>
              <a:solidFill>
                <a:schemeClr val="bg1"/>
              </a:solidFill>
            </a:ln>
          </c:spPr>
          <c:dPt>
            <c:idx val="0"/>
            <c:bubble3D val="0"/>
            <c:spPr>
              <a:solidFill>
                <a:srgbClr val="FF0000"/>
              </a:solidFill>
              <a:ln w="19050">
                <a:solidFill>
                  <a:schemeClr val="bg1"/>
                </a:solidFill>
              </a:ln>
              <a:effectLst/>
            </c:spPr>
            <c:extLst>
              <c:ext xmlns:c16="http://schemas.microsoft.com/office/drawing/2014/chart" uri="{C3380CC4-5D6E-409C-BE32-E72D297353CC}">
                <c16:uniqueId val="{00000001-CDF8-4BB9-B673-23BDAA320008}"/>
              </c:ext>
            </c:extLst>
          </c:dPt>
          <c:dPt>
            <c:idx val="1"/>
            <c:bubble3D val="0"/>
            <c:spPr>
              <a:solidFill>
                <a:srgbClr val="00B050"/>
              </a:solidFill>
              <a:ln w="19050">
                <a:solidFill>
                  <a:schemeClr val="bg1"/>
                </a:solidFill>
              </a:ln>
              <a:effectLst/>
            </c:spPr>
            <c:extLst>
              <c:ext xmlns:c16="http://schemas.microsoft.com/office/drawing/2014/chart" uri="{C3380CC4-5D6E-409C-BE32-E72D297353CC}">
                <c16:uniqueId val="{00000002-CDF8-4BB9-B673-23BDAA320008}"/>
              </c:ext>
            </c:extLst>
          </c:dPt>
          <c:dPt>
            <c:idx val="2"/>
            <c:bubble3D val="0"/>
            <c:spPr>
              <a:solidFill>
                <a:srgbClr val="0F53FF"/>
              </a:solidFill>
              <a:ln w="19050">
                <a:solidFill>
                  <a:schemeClr val="bg1"/>
                </a:solidFill>
              </a:ln>
              <a:effectLst/>
            </c:spPr>
            <c:extLst>
              <c:ext xmlns:c16="http://schemas.microsoft.com/office/drawing/2014/chart" uri="{C3380CC4-5D6E-409C-BE32-E72D297353CC}">
                <c16:uniqueId val="{00000003-CDF8-4BB9-B673-23BDAA320008}"/>
              </c:ext>
            </c:extLst>
          </c:dPt>
          <c:dPt>
            <c:idx val="3"/>
            <c:bubble3D val="0"/>
            <c:spPr>
              <a:solidFill>
                <a:srgbClr val="FFC000"/>
              </a:solidFill>
              <a:ln w="19050">
                <a:solidFill>
                  <a:schemeClr val="bg1"/>
                </a:solidFill>
              </a:ln>
              <a:effectLst/>
            </c:spPr>
            <c:extLst>
              <c:ext xmlns:c16="http://schemas.microsoft.com/office/drawing/2014/chart" uri="{C3380CC4-5D6E-409C-BE32-E72D297353CC}">
                <c16:uniqueId val="{00000004-CDF8-4BB9-B673-23BDAA320008}"/>
              </c:ext>
            </c:extLst>
          </c:dPt>
          <c:dPt>
            <c:idx val="4"/>
            <c:bubble3D val="0"/>
            <c:spPr>
              <a:solidFill>
                <a:srgbClr val="FFA3A3"/>
              </a:solidFill>
              <a:ln w="19050">
                <a:solidFill>
                  <a:schemeClr val="bg1"/>
                </a:solidFill>
              </a:ln>
              <a:effectLst/>
            </c:spPr>
            <c:extLst>
              <c:ext xmlns:c16="http://schemas.microsoft.com/office/drawing/2014/chart" uri="{C3380CC4-5D6E-409C-BE32-E72D297353CC}">
                <c16:uniqueId val="{00000005-CDF8-4BB9-B673-23BDAA320008}"/>
              </c:ext>
            </c:extLst>
          </c:dPt>
          <c:dPt>
            <c:idx val="5"/>
            <c:bubble3D val="0"/>
            <c:spPr>
              <a:solidFill>
                <a:srgbClr val="7030A0"/>
              </a:solidFill>
              <a:ln w="19050">
                <a:solidFill>
                  <a:schemeClr val="bg1"/>
                </a:solidFill>
              </a:ln>
              <a:effectLst/>
            </c:spPr>
            <c:extLst>
              <c:ext xmlns:c16="http://schemas.microsoft.com/office/drawing/2014/chart" uri="{C3380CC4-5D6E-409C-BE32-E72D297353CC}">
                <c16:uniqueId val="{00000006-CDF8-4BB9-B673-23BDAA320008}"/>
              </c:ext>
            </c:extLst>
          </c:dPt>
          <c:dPt>
            <c:idx val="6"/>
            <c:bubble3D val="0"/>
            <c:spPr>
              <a:noFill/>
              <a:ln w="19050">
                <a:solidFill>
                  <a:schemeClr val="bg1"/>
                </a:solidFill>
              </a:ln>
              <a:effectLst/>
            </c:spPr>
            <c:extLst>
              <c:ext xmlns:c16="http://schemas.microsoft.com/office/drawing/2014/chart" uri="{C3380CC4-5D6E-409C-BE32-E72D297353CC}">
                <c16:uniqueId val="{00000007-CDF8-4BB9-B673-23BDAA32000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LID4096"/>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Reqs</c:v>
                </c:pt>
                <c:pt idx="1">
                  <c:v>Design</c:v>
                </c:pt>
                <c:pt idx="2">
                  <c:v>Code</c:v>
                </c:pt>
                <c:pt idx="3">
                  <c:v>Test</c:v>
                </c:pt>
                <c:pt idx="4">
                  <c:v>Accept</c:v>
                </c:pt>
                <c:pt idx="5">
                  <c:v>Deploy</c:v>
                </c:pt>
                <c:pt idx="6">
                  <c:v>Saved</c:v>
                </c:pt>
              </c:strCache>
            </c:strRef>
          </c:cat>
          <c:val>
            <c:numRef>
              <c:f>Sheet1!$B$2:$B$8</c:f>
              <c:numCache>
                <c:formatCode>General</c:formatCode>
                <c:ptCount val="7"/>
                <c:pt idx="0">
                  <c:v>1.3</c:v>
                </c:pt>
                <c:pt idx="1">
                  <c:v>0</c:v>
                </c:pt>
                <c:pt idx="2">
                  <c:v>0</c:v>
                </c:pt>
                <c:pt idx="3">
                  <c:v>1.5</c:v>
                </c:pt>
                <c:pt idx="4">
                  <c:v>1.5</c:v>
                </c:pt>
                <c:pt idx="5">
                  <c:v>0.1</c:v>
                </c:pt>
                <c:pt idx="6">
                  <c:v>16.2</c:v>
                </c:pt>
              </c:numCache>
            </c:numRef>
          </c:val>
          <c:extLst>
            <c:ext xmlns:c16="http://schemas.microsoft.com/office/drawing/2014/chart" uri="{C3380CC4-5D6E-409C-BE32-E72D297353CC}">
              <c16:uniqueId val="{00000000-CDF8-4BB9-B673-23BDAA320008}"/>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ID4096"/>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CD168A-C781-4C6D-A949-C2D13F8CD8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Myriad for Rabobank" panose="020B0503030403020204" pitchFamily="34" charset="0"/>
            </a:endParaRPr>
          </a:p>
        </p:txBody>
      </p:sp>
      <p:sp>
        <p:nvSpPr>
          <p:cNvPr id="3" name="Date Placeholder 2">
            <a:extLst>
              <a:ext uri="{FF2B5EF4-FFF2-40B4-BE49-F238E27FC236}">
                <a16:creationId xmlns:a16="http://schemas.microsoft.com/office/drawing/2014/main" id="{B99A8A4A-56D9-4F3C-B5A1-C3F58ADDC3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99FBBC-7A2B-4402-888D-D94593E352F2}" type="datetimeFigureOut">
              <a:rPr lang="en-US" smtClean="0">
                <a:latin typeface="Myriad for Rabobank" panose="020B0503030403020204" pitchFamily="34" charset="0"/>
              </a:rPr>
              <a:t>04-Feb-25</a:t>
            </a:fld>
            <a:endParaRPr lang="en-US" dirty="0">
              <a:latin typeface="Myriad for Rabobank" panose="020B0503030403020204" pitchFamily="34" charset="0"/>
            </a:endParaRPr>
          </a:p>
        </p:txBody>
      </p:sp>
      <p:sp>
        <p:nvSpPr>
          <p:cNvPr id="4" name="Footer Placeholder 3">
            <a:extLst>
              <a:ext uri="{FF2B5EF4-FFF2-40B4-BE49-F238E27FC236}">
                <a16:creationId xmlns:a16="http://schemas.microsoft.com/office/drawing/2014/main" id="{A5901F49-8CD1-43A4-BA0A-8CE42E9E23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Myriad for Rabobank" panose="020B0503030403020204" pitchFamily="34" charset="0"/>
            </a:endParaRPr>
          </a:p>
        </p:txBody>
      </p:sp>
      <p:sp>
        <p:nvSpPr>
          <p:cNvPr id="5" name="Slide Number Placeholder 4">
            <a:extLst>
              <a:ext uri="{FF2B5EF4-FFF2-40B4-BE49-F238E27FC236}">
                <a16:creationId xmlns:a16="http://schemas.microsoft.com/office/drawing/2014/main" id="{114580E8-58D4-4241-9610-651662AF82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B7FE92-BCEA-47E7-9617-D4352300F5D1}" type="slidenum">
              <a:rPr lang="en-US" smtClean="0">
                <a:latin typeface="Myriad for Rabobank" panose="020B0503030403020204" pitchFamily="34" charset="0"/>
              </a:rPr>
              <a:t>‹#›</a:t>
            </a:fld>
            <a:endParaRPr lang="en-US" dirty="0">
              <a:latin typeface="Myriad for Rabobank" panose="020B0503030403020204" pitchFamily="34" charset="0"/>
            </a:endParaRPr>
          </a:p>
        </p:txBody>
      </p:sp>
    </p:spTree>
    <p:extLst>
      <p:ext uri="{BB962C8B-B14F-4D97-AF65-F5344CB8AC3E}">
        <p14:creationId xmlns:p14="http://schemas.microsoft.com/office/powerpoint/2010/main" val="3646051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yriad for Rabobank" panose="020B050303040302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yriad for Rabobank" panose="020B0503030403020204" pitchFamily="34" charset="0"/>
              </a:defRPr>
            </a:lvl1pPr>
          </a:lstStyle>
          <a:p>
            <a:fld id="{D8F9A3D8-C38A-42A8-8108-56D4525C9E97}" type="datetimeFigureOut">
              <a:rPr lang="en-GB" smtClean="0"/>
              <a:pPr/>
              <a:t>04/02/2025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yriad for Rabobank" panose="020B050303040302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yriad for Rabobank" panose="020B0503030403020204" pitchFamily="34" charset="0"/>
              </a:defRPr>
            </a:lvl1pPr>
          </a:lstStyle>
          <a:p>
            <a:fld id="{005444ED-21FE-41E2-990D-ED635B34E95A}" type="slidenum">
              <a:rPr lang="en-GB" smtClean="0"/>
              <a:pPr/>
              <a:t>‹#›</a:t>
            </a:fld>
            <a:endParaRPr lang="en-GB"/>
          </a:p>
        </p:txBody>
      </p:sp>
    </p:spTree>
    <p:extLst>
      <p:ext uri="{BB962C8B-B14F-4D97-AF65-F5344CB8AC3E}">
        <p14:creationId xmlns:p14="http://schemas.microsoft.com/office/powerpoint/2010/main" val="1013614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yriad for Rabobank" panose="020B0503030403020204" pitchFamily="34" charset="0"/>
        <a:ea typeface="+mn-ea"/>
        <a:cs typeface="+mn-cs"/>
      </a:defRPr>
    </a:lvl1pPr>
    <a:lvl2pPr marL="457200" algn="l" defTabSz="914400" rtl="0" eaLnBrk="1" latinLnBrk="0" hangingPunct="1">
      <a:defRPr sz="1200" kern="1200">
        <a:solidFill>
          <a:schemeClr val="tx1"/>
        </a:solidFill>
        <a:latin typeface="Myriad for Rabobank" panose="020B0503030403020204" pitchFamily="34" charset="0"/>
        <a:ea typeface="+mn-ea"/>
        <a:cs typeface="+mn-cs"/>
      </a:defRPr>
    </a:lvl2pPr>
    <a:lvl3pPr marL="914400" algn="l" defTabSz="914400" rtl="0" eaLnBrk="1" latinLnBrk="0" hangingPunct="1">
      <a:defRPr sz="1200" kern="1200">
        <a:solidFill>
          <a:schemeClr val="tx1"/>
        </a:solidFill>
        <a:latin typeface="Myriad for Rabobank" panose="020B0503030403020204" pitchFamily="34" charset="0"/>
        <a:ea typeface="+mn-ea"/>
        <a:cs typeface="+mn-cs"/>
      </a:defRPr>
    </a:lvl3pPr>
    <a:lvl4pPr marL="1371600" algn="l" defTabSz="914400" rtl="0" eaLnBrk="1" latinLnBrk="0" hangingPunct="1">
      <a:defRPr sz="1200" kern="1200">
        <a:solidFill>
          <a:schemeClr val="tx1"/>
        </a:solidFill>
        <a:latin typeface="Myriad for Rabobank" panose="020B0503030403020204" pitchFamily="34" charset="0"/>
        <a:ea typeface="+mn-ea"/>
        <a:cs typeface="+mn-cs"/>
      </a:defRPr>
    </a:lvl4pPr>
    <a:lvl5pPr marL="1828800" algn="l" defTabSz="914400" rtl="0" eaLnBrk="1" latinLnBrk="0" hangingPunct="1">
      <a:defRPr sz="1200" kern="1200">
        <a:solidFill>
          <a:schemeClr val="tx1"/>
        </a:solidFill>
        <a:latin typeface="Myriad for Rabobank"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txBox="1">
            <a:spLocks noGrp="1"/>
          </p:cNvSpPr>
          <p:nvPr>
            <p:ph type="body" idx="1"/>
          </p:nvPr>
        </p:nvSpPr>
        <p:spPr>
          <a:xfrm>
            <a:off x="708660" y="4510564"/>
            <a:ext cx="5669280" cy="3690461"/>
          </a:xfrm>
          <a:prstGeom prst="rect">
            <a:avLst/>
          </a:prstGeom>
        </p:spPr>
        <p:txBody>
          <a:bodyPr spcFirstLastPara="1" wrap="square" lIns="94031" tIns="47002" rIns="94031" bIns="47002" anchor="t" anchorCtr="0">
            <a:noAutofit/>
          </a:bodyPr>
          <a:lstStyle/>
          <a:p>
            <a:pPr marL="457200" marR="0" indent="-457200" algn="l" defTabSz="940460" rtl="0">
              <a:lnSpc>
                <a:spcPct val="100000"/>
              </a:lnSpc>
              <a:spcBef>
                <a:spcPts val="0"/>
              </a:spcBef>
              <a:spcAft>
                <a:spcPts val="0"/>
              </a:spcAft>
              <a:buClr>
                <a:srgbClr val="000000"/>
              </a:buClr>
              <a:buSzPts val="1400"/>
              <a:buFont typeface="Arial"/>
              <a:buNone/>
              <a:defRPr/>
            </a:pPr>
            <a:endParaRPr lang="nl-NL" sz="1200" b="0" i="0" u="none" strike="noStrike" cap="none" noProof="0" dirty="0">
              <a:solidFill>
                <a:schemeClr val="dk1"/>
              </a:solidFill>
              <a:latin typeface="Calibri"/>
              <a:ea typeface="Calibri"/>
              <a:cs typeface="Calibri"/>
              <a:sym typeface="Calibri"/>
            </a:endParaRPr>
          </a:p>
        </p:txBody>
      </p:sp>
      <p:sp>
        <p:nvSpPr>
          <p:cNvPr id="113" name="Google Shape;113;p3:notes"/>
          <p:cNvSpPr>
            <a:spLocks noGrp="1" noRot="1" noChangeAspect="1"/>
          </p:cNvSpPr>
          <p:nvPr>
            <p:ph type="sldImg" idx="2"/>
          </p:nvPr>
        </p:nvSpPr>
        <p:spPr>
          <a:xfrm>
            <a:off x="730250" y="1171575"/>
            <a:ext cx="5626100" cy="31638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0" algn="l" rtl="0">
              <a:spcBef>
                <a:spcPts val="0"/>
              </a:spcBef>
              <a:spcAft>
                <a:spcPts val="0"/>
              </a:spcAft>
            </a:pPr>
            <a:r>
              <a:rPr lang="nl-NL" sz="1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GEARS zal dus in 20 tot 200 seconden een volledig werkende applicatie op kunnen leveren en dit ook altijd conform het ingevoerde gewenste eindresultaat. Dit kan GEARS omdat het in staat is alle afhankelijkheden in dit ingevoerde eindresultaat te bepalen, op basis daarvan met een reeks van complexe transformaties alle bedrijfsprocessen en diens onderliggende schermen en systeemstappen te ontwerpen om vervolgens hiervoor al het programmeer- en documenteerwerk uit te voeren. Dit levert een moderne professionele applicatie op die ook met andere systemen of apparaten kan communiceren. </a:t>
            </a:r>
            <a:endParaRPr lang="en-NL" dirty="0">
              <a:effectLst/>
            </a:endParaRPr>
          </a:p>
          <a:p>
            <a:pPr marL="0" marR="0" indent="0" algn="l" rtl="0">
              <a:spcBef>
                <a:spcPts val="0"/>
              </a:spcBef>
              <a:spcAft>
                <a:spcPts val="0"/>
              </a:spcAft>
            </a:pPr>
            <a:r>
              <a:rPr lang="nl-NL" sz="1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Dit is een schril contrast met tools die Generatieve AI gebruiken, zoals bijv. </a:t>
            </a:r>
            <a:r>
              <a:rPr lang="nl-NL" sz="1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ChatGPT</a:t>
            </a:r>
            <a:r>
              <a:rPr lang="nl-NL" sz="1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Co-Pilot. Die gokken op basis van ongrijpbare neurale netwerken hoe de applicatie zou moeten werken, en zal dus altijd, net als een mens, behoorlijk wat fouten maken. GEARS is deterministisch, oftewel de manier waarop GEARS dit doet is volledig voorspelbaar, transparant. Hierdoor is het resulterende systeem per definitie conform de ingevoerde wens en zal het ook geen fouten in de software bevatten. </a:t>
            </a:r>
          </a:p>
          <a:p>
            <a:pPr marL="0" marR="0" indent="0" algn="l" rtl="0">
              <a:spcBef>
                <a:spcPts val="0"/>
              </a:spcBef>
              <a:spcAft>
                <a:spcPts val="0"/>
              </a:spcAft>
            </a:pPr>
            <a:r>
              <a:rPr lang="nl-NL" sz="1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Ook gebruikt de door GEARS gemaakte applicatie enkel open source componenten en is het ook zonder GEARS goed aan te passen. Je zit dus nooit aan XLRIT vast. Geen </a:t>
            </a:r>
            <a:r>
              <a:rPr lang="nl-NL" sz="1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Vendor</a:t>
            </a:r>
            <a:r>
              <a:rPr lang="nl-NL" sz="1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Lock dus. </a:t>
            </a:r>
            <a:endParaRPr lang="en-NL" dirty="0">
              <a:effectLst/>
            </a:endParaRPr>
          </a:p>
        </p:txBody>
      </p:sp>
      <p:sp>
        <p:nvSpPr>
          <p:cNvPr id="279" name="Google Shape;27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De Rabobank is onze </a:t>
            </a:r>
            <a:r>
              <a:rPr lang="nl-NL" dirty="0" err="1"/>
              <a:t>launching</a:t>
            </a:r>
            <a:r>
              <a:rPr lang="nl-NL" dirty="0"/>
              <a:t> customer. Hiervoor hebben we met GEARS een systeem gemaakt voor beheer van toekomstige lease contracten als ook complexe financiële risico analyses voor huidige en toekomstige contracten. Deze analyses worden in nette pdf rapportages weergegeven inclusief grafieken die aangeven hoe het risico tijdens het contract verloopt. </a:t>
            </a:r>
          </a:p>
          <a:p>
            <a:r>
              <a:rPr lang="nl-NL" dirty="0"/>
              <a:t>Hiermee hebben we bewezen dat GEARS voldoet aan de strengste eisen op het gebied van o.a. </a:t>
            </a:r>
            <a:r>
              <a:rPr lang="nl-NL" dirty="0" err="1"/>
              <a:t>onderhoudbaarheid</a:t>
            </a:r>
            <a:r>
              <a:rPr lang="nl-NL" dirty="0"/>
              <a:t> en security. Ook het gebied van testen scoort GEARS goed. Dit komt omdat wij het testen sterk hebben versimpelt en geoptimaliseerd. Hierdoor kost het weinig moeite om goede end </a:t>
            </a:r>
            <a:r>
              <a:rPr lang="nl-NL" dirty="0" err="1"/>
              <a:t>to</a:t>
            </a:r>
            <a:r>
              <a:rPr lang="nl-NL" dirty="0"/>
              <a:t> end testgevallen te maken die vervolgens in een razendsnel tempo door de GEARS test scenario runner worden uitgevoerd. Daarnaast is Rabobank een internationale werkgever hetgeen geen probleem is gezien de mogelijkheid van GEARS om eenvoudig meertalige applicaties te maken.</a:t>
            </a:r>
          </a:p>
          <a:p>
            <a:r>
              <a:rPr lang="nl-NL" dirty="0"/>
              <a:t>Opvallen aan deze complexe applicatie is dat deze in volledig herbouwd is in slechts 2 maanden tijd door maar 1 FTE. Iets wat door Rabobank al twee keer eerder met een conventionele aanpak niet lukte wegens de grote mate van complexiteit. Wegens de gestructureerde methodische aanpak en uiteraard met name wegens de inzet van GEARS bleek dit wel mogelijk. </a:t>
            </a:r>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latin typeface="Calibri"/>
                <a:ea typeface="Calibri"/>
                <a:cs typeface="Calibri"/>
                <a:sym typeface="Calibri"/>
              </a:rPr>
              <a:pPr algn="r"/>
              <a:t>14</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3027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8:notes"/>
          <p:cNvSpPr>
            <a:spLocks noGrp="1" noRot="1" noChangeAspect="1"/>
          </p:cNvSpPr>
          <p:nvPr>
            <p:ph type="sldImg" idx="2"/>
          </p:nvPr>
        </p:nvSpPr>
        <p:spPr>
          <a:xfrm>
            <a:off x="730250" y="1171575"/>
            <a:ext cx="5626100" cy="31638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8:notes"/>
          <p:cNvSpPr txBox="1">
            <a:spLocks noGrp="1"/>
          </p:cNvSpPr>
          <p:nvPr>
            <p:ph type="body" idx="1"/>
          </p:nvPr>
        </p:nvSpPr>
        <p:spPr>
          <a:xfrm>
            <a:off x="708660" y="4510564"/>
            <a:ext cx="5669280" cy="3690461"/>
          </a:xfrm>
          <a:prstGeom prst="rect">
            <a:avLst/>
          </a:prstGeom>
          <a:noFill/>
          <a:ln>
            <a:noFill/>
          </a:ln>
        </p:spPr>
        <p:txBody>
          <a:bodyPr spcFirstLastPara="1" wrap="square" lIns="94031" tIns="47002" rIns="94031" bIns="47002" anchor="t" anchorCtr="0">
            <a:noAutofit/>
          </a:bodyPr>
          <a:lstStyle/>
          <a:p>
            <a:pPr marL="0" indent="0"/>
            <a:r>
              <a:rPr lang="nl-NL" dirty="0"/>
              <a:t>In normale software trajecten wordt een aanzienlijk deel van het hele software ontwikkeltraject nog handmatig uitgevoerd. In dit diagram zie je welke activiteiten dit zijn en hoeveel procent ze van het hele traject in beslag nemen. </a:t>
            </a:r>
            <a:endParaRPr dirty="0"/>
          </a:p>
        </p:txBody>
      </p:sp>
      <p:sp>
        <p:nvSpPr>
          <p:cNvPr id="227" name="Google Shape;227;p8:notes"/>
          <p:cNvSpPr txBox="1">
            <a:spLocks noGrp="1"/>
          </p:cNvSpPr>
          <p:nvPr>
            <p:ph type="sldNum" idx="12"/>
          </p:nvPr>
        </p:nvSpPr>
        <p:spPr>
          <a:xfrm>
            <a:off x="4014100" y="8902344"/>
            <a:ext cx="3070860" cy="470257"/>
          </a:xfrm>
          <a:prstGeom prst="rect">
            <a:avLst/>
          </a:prstGeom>
          <a:noFill/>
          <a:ln>
            <a:noFill/>
          </a:ln>
        </p:spPr>
        <p:txBody>
          <a:bodyPr spcFirstLastPara="1" wrap="square" lIns="94031" tIns="47002" rIns="94031" bIns="47002" anchor="b" anchorCtr="0">
            <a:noAutofit/>
          </a:bodyPr>
          <a:lstStyle/>
          <a:p>
            <a:pPr algn="r"/>
            <a:fld id="{00000000-1234-1234-1234-123412341234}" type="slidenum">
              <a:rPr lang="en-GB"/>
              <a:pPr algn="r"/>
              <a:t>16</a:t>
            </a:fld>
            <a:endParaRPr/>
          </a:p>
        </p:txBody>
      </p:sp>
    </p:spTree>
    <p:extLst>
      <p:ext uri="{BB962C8B-B14F-4D97-AF65-F5344CB8AC3E}">
        <p14:creationId xmlns:p14="http://schemas.microsoft.com/office/powerpoint/2010/main" val="535868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8:notes"/>
          <p:cNvSpPr>
            <a:spLocks noGrp="1" noRot="1" noChangeAspect="1"/>
          </p:cNvSpPr>
          <p:nvPr>
            <p:ph type="sldImg" idx="2"/>
          </p:nvPr>
        </p:nvSpPr>
        <p:spPr>
          <a:xfrm>
            <a:off x="730250" y="1171575"/>
            <a:ext cx="5626100" cy="31638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8:notes"/>
          <p:cNvSpPr txBox="1">
            <a:spLocks noGrp="1"/>
          </p:cNvSpPr>
          <p:nvPr>
            <p:ph type="body" idx="1"/>
          </p:nvPr>
        </p:nvSpPr>
        <p:spPr>
          <a:xfrm>
            <a:off x="708660" y="4510564"/>
            <a:ext cx="5669280" cy="3690461"/>
          </a:xfrm>
          <a:prstGeom prst="rect">
            <a:avLst/>
          </a:prstGeom>
          <a:noFill/>
          <a:ln>
            <a:noFill/>
          </a:ln>
        </p:spPr>
        <p:txBody>
          <a:bodyPr spcFirstLastPara="1" wrap="square" lIns="94031" tIns="47002" rIns="94031" bIns="47002" anchor="t" anchorCtr="0">
            <a:noAutofit/>
          </a:bodyPr>
          <a:lstStyle/>
          <a:p>
            <a:pPr marL="0" indent="0"/>
            <a:r>
              <a:rPr lang="nl-NL" dirty="0"/>
              <a:t>Als je moderne tools inzet zoals low-code/no-code en </a:t>
            </a:r>
            <a:r>
              <a:rPr lang="nl-NL" dirty="0" err="1"/>
              <a:t>Generative</a:t>
            </a:r>
            <a:r>
              <a:rPr lang="nl-NL" dirty="0"/>
              <a:t> AI bespaar je 22% van het gehele traject. Dit zit ‘m met name in de reductie van de tijd die nodig is om te coderen. </a:t>
            </a:r>
            <a:endParaRPr dirty="0"/>
          </a:p>
        </p:txBody>
      </p:sp>
      <p:sp>
        <p:nvSpPr>
          <p:cNvPr id="227" name="Google Shape;227;p8:notes"/>
          <p:cNvSpPr txBox="1">
            <a:spLocks noGrp="1"/>
          </p:cNvSpPr>
          <p:nvPr>
            <p:ph type="sldNum" idx="12"/>
          </p:nvPr>
        </p:nvSpPr>
        <p:spPr>
          <a:xfrm>
            <a:off x="4014100" y="8902344"/>
            <a:ext cx="3070860" cy="470257"/>
          </a:xfrm>
          <a:prstGeom prst="rect">
            <a:avLst/>
          </a:prstGeom>
          <a:noFill/>
          <a:ln>
            <a:noFill/>
          </a:ln>
        </p:spPr>
        <p:txBody>
          <a:bodyPr spcFirstLastPara="1" wrap="square" lIns="94031" tIns="47002" rIns="94031" bIns="47002" anchor="b" anchorCtr="0">
            <a:noAutofit/>
          </a:bodyPr>
          <a:lstStyle/>
          <a:p>
            <a:pPr algn="r"/>
            <a:fld id="{00000000-1234-1234-1234-123412341234}" type="slidenum">
              <a:rPr lang="en-GB"/>
              <a:pPr algn="r"/>
              <a:t>17</a:t>
            </a:fld>
            <a:endParaRPr/>
          </a:p>
        </p:txBody>
      </p:sp>
    </p:spTree>
    <p:extLst>
      <p:ext uri="{BB962C8B-B14F-4D97-AF65-F5344CB8AC3E}">
        <p14:creationId xmlns:p14="http://schemas.microsoft.com/office/powerpoint/2010/main" val="3608657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8:notes"/>
          <p:cNvSpPr>
            <a:spLocks noGrp="1" noRot="1" noChangeAspect="1"/>
          </p:cNvSpPr>
          <p:nvPr>
            <p:ph type="sldImg" idx="2"/>
          </p:nvPr>
        </p:nvSpPr>
        <p:spPr>
          <a:xfrm>
            <a:off x="730250" y="1171575"/>
            <a:ext cx="5626100" cy="31638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8:notes"/>
          <p:cNvSpPr txBox="1">
            <a:spLocks noGrp="1"/>
          </p:cNvSpPr>
          <p:nvPr>
            <p:ph type="body" idx="1"/>
          </p:nvPr>
        </p:nvSpPr>
        <p:spPr>
          <a:xfrm>
            <a:off x="708660" y="4510564"/>
            <a:ext cx="5669280" cy="3690461"/>
          </a:xfrm>
          <a:prstGeom prst="rect">
            <a:avLst/>
          </a:prstGeom>
          <a:noFill/>
          <a:ln>
            <a:noFill/>
          </a:ln>
        </p:spPr>
        <p:txBody>
          <a:bodyPr spcFirstLastPara="1" wrap="square" lIns="94031" tIns="47002" rIns="94031" bIns="47002" anchor="t" anchorCtr="0">
            <a:noAutofit/>
          </a:bodyPr>
          <a:lstStyle/>
          <a:p>
            <a:pPr marL="0" indent="0"/>
            <a:r>
              <a:rPr lang="nl-NL" dirty="0"/>
              <a:t>Maar met GEARS ga je een enorme stap vooruit. Zo vervalt de tijd die nodig is voor ontwerpen en coderen en is het testen ook sterk geoptimaliseerd. Het effect is dat het gehele project ongeveer 5x efficiënter wordt uitgevoerd dan een reguliere aanpak en zelfs 4x efficiënter dan projecten die de meest moderne tools hiervoor inzetten. </a:t>
            </a:r>
            <a:endParaRPr dirty="0"/>
          </a:p>
        </p:txBody>
      </p:sp>
      <p:sp>
        <p:nvSpPr>
          <p:cNvPr id="227" name="Google Shape;227;p8:notes"/>
          <p:cNvSpPr txBox="1">
            <a:spLocks noGrp="1"/>
          </p:cNvSpPr>
          <p:nvPr>
            <p:ph type="sldNum" idx="12"/>
          </p:nvPr>
        </p:nvSpPr>
        <p:spPr>
          <a:xfrm>
            <a:off x="4014100" y="8902344"/>
            <a:ext cx="3070860" cy="470257"/>
          </a:xfrm>
          <a:prstGeom prst="rect">
            <a:avLst/>
          </a:prstGeom>
          <a:noFill/>
          <a:ln>
            <a:noFill/>
          </a:ln>
        </p:spPr>
        <p:txBody>
          <a:bodyPr spcFirstLastPara="1" wrap="square" lIns="94031" tIns="47002" rIns="94031" bIns="47002" anchor="b" anchorCtr="0">
            <a:noAutofit/>
          </a:bodyPr>
          <a:lstStyle/>
          <a:p>
            <a:pPr algn="r"/>
            <a:fld id="{00000000-1234-1234-1234-123412341234}" type="slidenum">
              <a:rPr lang="en-GB"/>
              <a:pPr algn="r"/>
              <a:t>18</a:t>
            </a:fld>
            <a:endParaRPr/>
          </a:p>
        </p:txBody>
      </p:sp>
    </p:spTree>
    <p:extLst>
      <p:ext uri="{BB962C8B-B14F-4D97-AF65-F5344CB8AC3E}">
        <p14:creationId xmlns:p14="http://schemas.microsoft.com/office/powerpoint/2010/main" val="148628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r>
              <a:rPr lang="nl-NL" dirty="0"/>
              <a:t>Dit biedt enorm veel voordelen. Zo biedt onze aanpak en methode het voordeel dat de wens veel sneller duidelijker en transparant wordt en wegens de eenvoud ook voor een veel grotere groep begrijpelijk is. </a:t>
            </a:r>
          </a:p>
          <a:p>
            <a:pPr indent="228600"/>
            <a:r>
              <a:rPr lang="nl-NL" dirty="0"/>
              <a:t>De methode is onder water op wiskunde gebaseerd. Hierdoor kunnen we garanderen dat van alle onderdelen die in het gewenste resultaat worden benoemd, ook alle relevante details boven water zullen komen. Geen omissies meer.</a:t>
            </a:r>
          </a:p>
          <a:p>
            <a:pPr indent="228600"/>
            <a:r>
              <a:rPr lang="nl-NL" dirty="0"/>
              <a:t>Ondanks dat alle relevante details boven water komen, is de totale documentatie ook een stuk korter. </a:t>
            </a:r>
          </a:p>
          <a:p>
            <a:pPr indent="228600"/>
            <a:r>
              <a:rPr lang="nl-NL" dirty="0"/>
              <a:t>De grote kracht zit natuurlijk in het gebruik van GEARS. Zo is de documentatie altijd up </a:t>
            </a:r>
            <a:r>
              <a:rPr lang="nl-NL" dirty="0" err="1"/>
              <a:t>to</a:t>
            </a:r>
            <a:r>
              <a:rPr lang="nl-NL" dirty="0"/>
              <a:t> date, is de code consistent en makkelijk aanpasbaar, ook zonder GEARS, en worden er in uw applicatie enkel open source componenten gebruikt. Dit betekent dat je later nooit met de gebakken peren zit en je ook nooit vast zit aan XLRIT. Er is dus geen sprake van een </a:t>
            </a:r>
            <a:r>
              <a:rPr lang="nl-NL" dirty="0" err="1"/>
              <a:t>vendor</a:t>
            </a:r>
            <a:r>
              <a:rPr lang="nl-NL" dirty="0"/>
              <a:t> </a:t>
            </a:r>
            <a:r>
              <a:rPr lang="nl-NL" dirty="0" err="1"/>
              <a:t>lock</a:t>
            </a:r>
            <a:r>
              <a:rPr lang="nl-NL" dirty="0"/>
              <a:t>. </a:t>
            </a:r>
          </a:p>
          <a:p>
            <a:pPr indent="228600"/>
            <a:r>
              <a:rPr lang="nl-NL" dirty="0"/>
              <a:t>Maar het meest opvallende is natuurlijk die enorme efficiëntie. Zo kunnen wij in 1 dag bereiken wat normaal 2 weken zou kosten. De nieuwe of gewijzigde applicatie kan dus erg snel uitgeprobeerd worden en dit heeft weer effect op uw bedrijfsvoering en op uw dienstverlening die u weer kan leveren aan uw klanten. Hierdoor vervalt de noodzaak van “</a:t>
            </a:r>
            <a:r>
              <a:rPr lang="nl-NL" dirty="0" err="1"/>
              <a:t>Shadow</a:t>
            </a:r>
            <a:r>
              <a:rPr lang="nl-NL" dirty="0"/>
              <a:t> IT”. Oftewel die extra Excel en Access administraties en een </a:t>
            </a:r>
            <a:r>
              <a:rPr lang="nl-NL" dirty="0" err="1"/>
              <a:t>wiswas</a:t>
            </a:r>
            <a:r>
              <a:rPr lang="nl-NL" dirty="0"/>
              <a:t> aan extra hulpmiddelen en interfaces die vaak nodig zijn omdat uw oude systeem dit niet kan en het teveel tijd kost of zelf niet mogelijk is nieuwe functionaliteit hieraan toe te voegen. </a:t>
            </a:r>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latin typeface="Calibri"/>
                <a:ea typeface="Calibri"/>
                <a:cs typeface="Calibri"/>
                <a:sym typeface="Calibri"/>
              </a:rPr>
              <a:pPr algn="r"/>
              <a:t>19</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314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2:notes"/>
          <p:cNvSpPr>
            <a:spLocks noGrp="1" noRot="1" noChangeAspect="1"/>
          </p:cNvSpPr>
          <p:nvPr>
            <p:ph type="sldImg" idx="2"/>
          </p:nvPr>
        </p:nvSpPr>
        <p:spPr>
          <a:xfrm>
            <a:off x="730250" y="1171575"/>
            <a:ext cx="5626100" cy="31638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2:notes"/>
          <p:cNvSpPr txBox="1">
            <a:spLocks noGrp="1"/>
          </p:cNvSpPr>
          <p:nvPr>
            <p:ph type="body" idx="1"/>
          </p:nvPr>
        </p:nvSpPr>
        <p:spPr>
          <a:xfrm>
            <a:off x="708660" y="4510564"/>
            <a:ext cx="5669280" cy="3690461"/>
          </a:xfrm>
          <a:prstGeom prst="rect">
            <a:avLst/>
          </a:prstGeom>
          <a:noFill/>
          <a:ln>
            <a:noFill/>
          </a:ln>
        </p:spPr>
        <p:txBody>
          <a:bodyPr spcFirstLastPara="1" wrap="square" lIns="94031" tIns="47002" rIns="94031" bIns="47002" anchor="t" anchorCtr="0">
            <a:noAutofit/>
          </a:bodyPr>
          <a:lstStyle/>
          <a:p>
            <a:pPr marL="0" indent="0">
              <a:lnSpc>
                <a:spcPct val="107000"/>
              </a:lnSpc>
            </a:pPr>
            <a:r>
              <a:rPr lang="nl-NL" sz="1900" dirty="0"/>
              <a:t>In ieder project maak je voor je nieuwe applicatie op basis van verschillende aspecten verschillende keuzes. Zoals je in deze tabel ziet is GEARS voor veel onderdelen de beste keus. Maar GEARS kan voor andere onderdelen ook goed samenwerken met andere oplossingsrichtingen. Zo is GEARS nog niet sterk in maatwerk schermen met bijv. flitsende dashboards. Mocht je dat wel willen dan kan dit gedaan worden met regulier maatwerk of met Model </a:t>
            </a:r>
            <a:r>
              <a:rPr lang="nl-NL" sz="1900" dirty="0" err="1"/>
              <a:t>Driven</a:t>
            </a:r>
            <a:r>
              <a:rPr lang="nl-NL" sz="1900" dirty="0"/>
              <a:t>/Low-/No Code oplossingen en kies je voor de rest GEARS. </a:t>
            </a:r>
          </a:p>
        </p:txBody>
      </p:sp>
      <p:sp>
        <p:nvSpPr>
          <p:cNvPr id="313" name="Google Shape;313;p12:notes"/>
          <p:cNvSpPr txBox="1">
            <a:spLocks noGrp="1"/>
          </p:cNvSpPr>
          <p:nvPr>
            <p:ph type="sldNum" idx="12"/>
          </p:nvPr>
        </p:nvSpPr>
        <p:spPr>
          <a:xfrm>
            <a:off x="4014100" y="8902344"/>
            <a:ext cx="3070860" cy="470257"/>
          </a:xfrm>
          <a:prstGeom prst="rect">
            <a:avLst/>
          </a:prstGeom>
          <a:noFill/>
          <a:ln>
            <a:noFill/>
          </a:ln>
        </p:spPr>
        <p:txBody>
          <a:bodyPr spcFirstLastPara="1" wrap="square" lIns="94031" tIns="47002" rIns="94031" bIns="47002" anchor="b" anchorCtr="0">
            <a:noAutofit/>
          </a:bodyPr>
          <a:lstStyle/>
          <a:p>
            <a:pPr algn="r"/>
            <a:fld id="{00000000-1234-1234-1234-123412341234}" type="slidenum">
              <a:rPr lang="en-GB"/>
              <a:pPr algn="r"/>
              <a:t>20</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Uiteraard zijn we trots dat dit ook bekroond wordt. Bijv. met een positie in de 100 meest innovatieve bedrijven van Nederland als ook de top 10 van beste bedrijven die met hun oplossingen de toekomst van werken drastisch zullen beïnvloeden. </a:t>
            </a:r>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latin typeface="Calibri"/>
                <a:ea typeface="Calibri"/>
                <a:cs typeface="Calibri"/>
                <a:sym typeface="Calibri"/>
              </a:rPr>
              <a:pPr algn="r"/>
              <a:t>21</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7474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Op onze </a:t>
            </a:r>
            <a:r>
              <a:rPr lang="nl-NL" dirty="0" err="1"/>
              <a:t>roadmap</a:t>
            </a:r>
            <a:r>
              <a:rPr lang="nl-NL" dirty="0"/>
              <a:t> staan verschillende verbeteringen. Die belangrijkste is dat we ons software development platform sterk gaan vereenvoudigen waardoor mensen zelf leren om </a:t>
            </a:r>
            <a:r>
              <a:rPr lang="nl-NL" dirty="0" err="1"/>
              <a:t>requirements</a:t>
            </a:r>
            <a:r>
              <a:rPr lang="nl-NL" dirty="0"/>
              <a:t> op te stellen en via voordoen, samen doen uiteindelijk ook zelf software met minimale inspanning kunnen maken. </a:t>
            </a:r>
          </a:p>
          <a:p>
            <a:r>
              <a:rPr lang="nl-NL" dirty="0"/>
              <a:t>Daarnaast hebben we al goede resultaten geboekt in het automatisch genereren van </a:t>
            </a:r>
            <a:r>
              <a:rPr lang="nl-NL" dirty="0" err="1"/>
              <a:t>requirements</a:t>
            </a:r>
            <a:r>
              <a:rPr lang="nl-NL" dirty="0"/>
              <a:t> met behulp van generatieve AI. Dit lost een kernprobleem op het gebruik van generatieve AI om daarmee software te maken. Een kernprobleem dat zonder Deterministische AI nooit opgelost kan worden, maar nu, dank zij GEARS, wel. </a:t>
            </a:r>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latin typeface="Calibri"/>
                <a:ea typeface="Calibri"/>
                <a:cs typeface="Calibri"/>
                <a:sym typeface="Calibri"/>
              </a:rPr>
              <a:pPr algn="r"/>
              <a:t>22</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7924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6:notes"/>
          <p:cNvSpPr>
            <a:spLocks noGrp="1" noRot="1" noChangeAspect="1"/>
          </p:cNvSpPr>
          <p:nvPr>
            <p:ph type="sldImg" idx="2"/>
          </p:nvPr>
        </p:nvSpPr>
        <p:spPr>
          <a:xfrm>
            <a:off x="730250" y="1171575"/>
            <a:ext cx="5626100" cy="31638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6:notes"/>
          <p:cNvSpPr txBox="1">
            <a:spLocks noGrp="1"/>
          </p:cNvSpPr>
          <p:nvPr>
            <p:ph type="body" idx="1"/>
          </p:nvPr>
        </p:nvSpPr>
        <p:spPr>
          <a:xfrm>
            <a:off x="708660" y="4510564"/>
            <a:ext cx="5669280" cy="3690461"/>
          </a:xfrm>
          <a:prstGeom prst="rect">
            <a:avLst/>
          </a:prstGeom>
          <a:noFill/>
          <a:ln>
            <a:noFill/>
          </a:ln>
        </p:spPr>
        <p:txBody>
          <a:bodyPr spcFirstLastPara="1" wrap="square" lIns="94031" tIns="47002" rIns="94031" bIns="47002" anchor="t" anchorCtr="0">
            <a:noAutofit/>
          </a:bodyPr>
          <a:lstStyle/>
          <a:p>
            <a:pPr marL="182880" indent="457200"/>
            <a:r>
              <a:rPr lang="nl-NL" dirty="0"/>
              <a:t>Bij XLRIT hebben wij GEARS ontwikkelt. Dit betreft dus een geheel nieuwe generatie van software ontwikkelen. Dit wordt extra duidelijk als je kijkt naar de historie van software ontwikkeling. </a:t>
            </a:r>
          </a:p>
          <a:p>
            <a:pPr marL="182880" indent="457200"/>
            <a:r>
              <a:rPr lang="nl-NL" dirty="0"/>
              <a:t>Met de 1</a:t>
            </a:r>
            <a:r>
              <a:rPr lang="nl-NL" baseline="30000" dirty="0"/>
              <a:t>ste</a:t>
            </a:r>
            <a:r>
              <a:rPr lang="nl-NL" dirty="0"/>
              <a:t> generatie tools werd de computer direct geïnstrueerd met enorm veel reeksen van nullen en énen op ponskaarten zoals ook gebruikt in een oud draaiorgel.</a:t>
            </a:r>
          </a:p>
          <a:p>
            <a:pPr marL="182880" indent="457200"/>
            <a:r>
              <a:rPr lang="nl-NL" dirty="0"/>
              <a:t>De 2</a:t>
            </a:r>
            <a:r>
              <a:rPr lang="nl-NL" baseline="30000" dirty="0"/>
              <a:t>de</a:t>
            </a:r>
            <a:r>
              <a:rPr lang="nl-NL" dirty="0"/>
              <a:t> generatie leek hier op, maar werden reeksen van nullen en énen in essentie enkel vervangen met tekstuele commando’s. </a:t>
            </a:r>
          </a:p>
          <a:p>
            <a:pPr marL="182880" indent="457200"/>
            <a:r>
              <a:rPr lang="nl-NL" dirty="0"/>
              <a:t>Bij de 3</a:t>
            </a:r>
            <a:r>
              <a:rPr lang="nl-NL" baseline="30000" dirty="0"/>
              <a:t>de</a:t>
            </a:r>
            <a:r>
              <a:rPr lang="nl-NL" dirty="0"/>
              <a:t> generatie vereiste nog minder tekst en kregen de instructies structuur. Ook konden dezelfde instructies op verschillende type computers gedraaid worden. Dit is op de dag van vandaag nog steeds de meest gebruikte manier om software te maken.</a:t>
            </a:r>
          </a:p>
          <a:p>
            <a:pPr marL="182880" indent="457200"/>
            <a:r>
              <a:rPr lang="nl-NL" dirty="0"/>
              <a:t>Met de intrede van 4</a:t>
            </a:r>
            <a:r>
              <a:rPr lang="nl-NL" baseline="30000" dirty="0"/>
              <a:t>de</a:t>
            </a:r>
            <a:r>
              <a:rPr lang="nl-NL" dirty="0"/>
              <a:t> generatie tools in 1968 werd de 3</a:t>
            </a:r>
            <a:r>
              <a:rPr lang="nl-NL" baseline="30000" dirty="0"/>
              <a:t>de</a:t>
            </a:r>
            <a:r>
              <a:rPr lang="nl-NL" dirty="0"/>
              <a:t> generatie uitgebreid met vaak visuele middelen (modellen, diagrammen en schermtekeningen). Oftewel eenvoudigere weergaves van bundelingen van instructies en schermen waarmee veel van het tekstuele programmeerwerk uit handen genomen kon worden.</a:t>
            </a:r>
          </a:p>
          <a:p>
            <a:pPr marL="182880" indent="457200"/>
            <a:r>
              <a:rPr lang="nl-NL" dirty="0"/>
              <a:t>Met de 5</a:t>
            </a:r>
            <a:r>
              <a:rPr lang="nl-NL" baseline="30000" dirty="0"/>
              <a:t>de</a:t>
            </a:r>
            <a:r>
              <a:rPr lang="nl-NL" dirty="0"/>
              <a:t> generatie in 1972 wordt het drastisch anders. Je hoeft de computer niet meer te instrueren, maar je hoeft per stapje enkel nog te specificeren welk eindresultaat dat stapje moet bereiken. De 5</a:t>
            </a:r>
            <a:r>
              <a:rPr lang="nl-NL" baseline="30000" dirty="0"/>
              <a:t>de</a:t>
            </a:r>
            <a:r>
              <a:rPr lang="nl-NL" dirty="0"/>
              <a:t> generatie </a:t>
            </a:r>
            <a:r>
              <a:rPr lang="nl-NL" dirty="0" err="1"/>
              <a:t>tooling</a:t>
            </a:r>
            <a:r>
              <a:rPr lang="nl-NL" dirty="0"/>
              <a:t> vertaalt dit naar de benodigde instructies voor dat stapje. </a:t>
            </a:r>
          </a:p>
          <a:p>
            <a:pPr marL="182880" indent="457200"/>
            <a:r>
              <a:rPr lang="nl-NL" dirty="0"/>
              <a:t>Pas in 2019 heeft XLRIT met GEARS aangetoond dat dit principe ook voor veel grotere stappen en zelfs voor gehele bedrijfsprocessen doorgevoerd kan worden. Je specificeert dus enkel het gewenste eindresultaat van de processen van jouw bedrijf of organisatie en GEARS vertaalt dit met een druk op de knop naar een foutloos, professioneel systeem waarmee het bedrijf, de organisatie, of zelfs een keten van bedrijven en organisaties, dit eindresultaat kan bereiken.</a:t>
            </a:r>
            <a:endParaRPr dirty="0"/>
          </a:p>
        </p:txBody>
      </p:sp>
      <p:sp>
        <p:nvSpPr>
          <p:cNvPr id="165" name="Google Shape;165;p6:notes"/>
          <p:cNvSpPr txBox="1">
            <a:spLocks noGrp="1"/>
          </p:cNvSpPr>
          <p:nvPr>
            <p:ph type="sldNum" idx="12"/>
          </p:nvPr>
        </p:nvSpPr>
        <p:spPr>
          <a:xfrm>
            <a:off x="4014100" y="8902344"/>
            <a:ext cx="3070860" cy="470257"/>
          </a:xfrm>
          <a:prstGeom prst="rect">
            <a:avLst/>
          </a:prstGeom>
          <a:noFill/>
          <a:ln>
            <a:noFill/>
          </a:ln>
        </p:spPr>
        <p:txBody>
          <a:bodyPr spcFirstLastPara="1" wrap="square" lIns="94031" tIns="47002" rIns="94031" bIns="47002" anchor="b" anchorCtr="0">
            <a:noAutofit/>
          </a:bodyPr>
          <a:lstStyle/>
          <a:p>
            <a:pPr algn="r"/>
            <a:fld id="{00000000-1234-1234-1234-123412341234}" type="slidenum">
              <a:rPr lang="en-GB"/>
              <a:pPr algn="r"/>
              <a:t>3</a:t>
            </a:fld>
            <a:endParaRPr/>
          </a:p>
        </p:txBody>
      </p:sp>
    </p:spTree>
    <p:extLst>
      <p:ext uri="{BB962C8B-B14F-4D97-AF65-F5344CB8AC3E}">
        <p14:creationId xmlns:p14="http://schemas.microsoft.com/office/powerpoint/2010/main" val="2319465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Maar hoe is dat mogelijk? De beste manier om dit uit te leggen is met een ander gewenst eindresultaat en het hiervoor benodigde proces. Namelijk je bestemming en de hiervoor benodigde route. Sommige van ons kunnen het zich nog herinneren, maar als je vroeger naar een nieuwe bestemming moest reizen, pakte je één of meerdere kaarten erbij en ging je handmatig het proces naar die bestemming, de route, bepalen. </a:t>
            </a:r>
          </a:p>
          <a:p>
            <a:r>
              <a:rPr lang="nl-NL" dirty="0"/>
              <a:t>Bij bedrijfsprocessen en de hierbinnen benodigde software noemen we deze activiteit het ontwerpen. Dit wordt vreemd genoeg op de dag van vandaag nog steeds handmatig gedaan.</a:t>
            </a:r>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latin typeface="Calibri"/>
                <a:ea typeface="Calibri"/>
                <a:cs typeface="Calibri"/>
                <a:sym typeface="Calibri"/>
              </a:rPr>
              <a:pPr algn="r"/>
              <a:t>4</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4984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Bij het bepalen van routes naar een eindbestemming is dit over het algemeen al lang geautomatiseerd. Jij specificeert het gewenste eindresultaat (de bestemming) en de tool (bijv. Google </a:t>
            </a:r>
            <a:r>
              <a:rPr lang="nl-NL" dirty="0" err="1"/>
              <a:t>Maps</a:t>
            </a:r>
            <a:r>
              <a:rPr lang="nl-NL" dirty="0"/>
              <a:t>) bepaalt automatisch het proces (de route).</a:t>
            </a:r>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latin typeface="Calibri"/>
                <a:ea typeface="Calibri"/>
                <a:cs typeface="Calibri"/>
                <a:sym typeface="Calibri"/>
              </a:rPr>
              <a:pPr algn="r"/>
              <a:t>5</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770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the</a:t>
            </a:r>
            <a:r>
              <a:rPr lang="en-US" baseline="0" dirty="0"/>
              <a:t> business result requirements of “Hoge school Rotterdam” (in Dutch). </a:t>
            </a:r>
            <a:endParaRPr lang="en-US" dirty="0"/>
          </a:p>
        </p:txBody>
      </p:sp>
      <p:sp>
        <p:nvSpPr>
          <p:cNvPr id="4" name="Slide Number Placeholder 3"/>
          <p:cNvSpPr>
            <a:spLocks noGrp="1"/>
          </p:cNvSpPr>
          <p:nvPr>
            <p:ph type="sldNum" sz="quarter" idx="10"/>
          </p:nvPr>
        </p:nvSpPr>
        <p:spPr/>
        <p:txBody>
          <a:bodyPr/>
          <a:lstStyle/>
          <a:p>
            <a:fld id="{20B9C825-F38E-45BB-92C1-043DE61C9183}" type="slidenum">
              <a:rPr lang="en-US" smtClean="0"/>
              <a:t>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r>
              <a:rPr lang="nl-NL" dirty="0"/>
              <a:t>GEARS werkt op dezelfde manier. Neem als voorbeeld een klein onderdeel in een HR systeem. Stel je wilt dat dit systeem een geregistreerde verlofaanvraag oplevert als ook een bevestigingsmailtje naar diegene die de verlofaanvraag heeft ingediend. Nadat je duidelijk hebt gemaakt welke gegevens er in de verlofaanvraag moeten zitten en hoe het mailtje er uit ziet, ontwerpt en programmeert GEARS met een druk op de knop een proces die start met een scherm waarin de medewerker een verlofaanvraag kan indienen gevolgd door een systeemstap waarmee alle gegevens netjes wordt bepaald en met “</a:t>
            </a:r>
            <a:r>
              <a:rPr lang="nl-NL" dirty="0" err="1"/>
              <a:t>Publish</a:t>
            </a:r>
            <a:r>
              <a:rPr lang="nl-NL" dirty="0"/>
              <a:t>” ook opgeslagen. Uiteraard wordt ook het mailtje door deze systeemstap automatisch opgesteld en met “</a:t>
            </a:r>
            <a:r>
              <a:rPr lang="nl-NL" dirty="0" err="1"/>
              <a:t>Publish</a:t>
            </a:r>
            <a:r>
              <a:rPr lang="nl-NL" dirty="0"/>
              <a:t>” wordt deze ook werkelijk verstuurd.</a:t>
            </a:r>
          </a:p>
          <a:p>
            <a:pPr indent="228600"/>
            <a:r>
              <a:rPr lang="nl-NL" dirty="0"/>
              <a:t>Dat is op zich al indrukwekkend want na zeg een half uurtje het over het gewenste eindresultaat te hebben, kun dit nieuwe systeem al meteen gebruiken. Maar we kunnen het systeem ook eenvoudig uitbreiden. Misschien wil je ook een goedkeuring erbij van een manager. Deze uitbreiding op het gewenste eindresultaat is in minder dan een minuut toegevoegd en met een drukt op de knop zal GEARS het proces weer volledig herontwerpen en niet alleen een extra scherm introduceren voor de manager, maar ook de systeemstappen herontwerpen zodat op de juiste momenten de juiste gegevens worden verwerkt opgeslagen en het mailtje wordt verstuurd.</a:t>
            </a:r>
          </a:p>
          <a:p>
            <a:pPr indent="228600"/>
            <a:r>
              <a:rPr lang="nl-NL" dirty="0"/>
              <a:t>Maar stel je wilt dat de manager enkel indien nodig tijd besteed aan bijzondere verlofaanvragen. In een paar minuten is duidelijk gemaakt wat “indien nodig” betekent en vervolgens zal GEARS zijn werk weer doen. Het resultaat is een proces waarin een aanvraag enkel naar een manager wordt geleid indien nodig. </a:t>
            </a:r>
          </a:p>
          <a:p>
            <a:pPr indent="228600"/>
            <a:r>
              <a:rPr lang="nl-NL" dirty="0"/>
              <a:t>Als laatste willen we dat de bevestigingsmail ook de beslissing bevat. Na het toevoegen van deze extra wens, zal GEARS alles weer herontwerpen. GEARS heeft feilloos door dat de mail pas na het besluit samengesteld en met “</a:t>
            </a:r>
            <a:r>
              <a:rPr lang="nl-NL" dirty="0" err="1"/>
              <a:t>Publish</a:t>
            </a:r>
            <a:r>
              <a:rPr lang="nl-NL" dirty="0"/>
              <a:t>” verstuurd kan worden. Iets wat een mens makkelijk kan vergeten. Zeker als het systeem groter en complexer wordt. GEARS zal echter niet vergeten.</a:t>
            </a:r>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latin typeface="Calibri"/>
                <a:ea typeface="Calibri"/>
                <a:cs typeface="Calibri"/>
                <a:sym typeface="Calibri"/>
              </a:rPr>
              <a:pPr algn="r"/>
              <a:t>8</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8104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r>
              <a:rPr lang="nl-NL" dirty="0"/>
              <a:t>GEARS werkt op dezelfde manier. Neem als voorbeeld een klein onderdeel in een HR systeem. Stel je wilt dat dit systeem een geregistreerde verlofaanvraag oplevert als ook een bevestigingsmailtje naar diegene die de verlofaanvraag heeft ingediend. Nadat je duidelijk hebt gemaakt welke gegevens er in de verlofaanvraag moeten zitten en hoe het mailtje er uit ziet, ontwerpt en programmeert GEARS met een druk op de knop een proces die start met een scherm waarin de medewerker een verlofaanvraag kan indienen gevolgd door een systeemstap waarmee alle gegevens netjes wordt bepaald en met “</a:t>
            </a:r>
            <a:r>
              <a:rPr lang="nl-NL" dirty="0" err="1"/>
              <a:t>Publish</a:t>
            </a:r>
            <a:r>
              <a:rPr lang="nl-NL" dirty="0"/>
              <a:t>” ook opgeslagen. Uiteraard wordt ook het mailtje door deze systeemstap automatisch opgesteld en met “</a:t>
            </a:r>
            <a:r>
              <a:rPr lang="nl-NL" dirty="0" err="1"/>
              <a:t>Publish</a:t>
            </a:r>
            <a:r>
              <a:rPr lang="nl-NL" dirty="0"/>
              <a:t>” wordt deze ook werkelijk verstuurd.</a:t>
            </a:r>
          </a:p>
          <a:p>
            <a:pPr indent="228600"/>
            <a:r>
              <a:rPr lang="nl-NL" dirty="0"/>
              <a:t>Dat is op zich al indrukwekkend want na zeg een half uurtje het over het gewenste eindresultaat te hebben, kun dit nieuwe systeem al meteen gebruiken. Maar we kunnen het systeem ook eenvoudig uitbreiden. Misschien wil je ook een goedkeuring erbij van een manager. Deze uitbreiding op het gewenste eindresultaat is in minder dan een minuut toegevoegd en met een drukt op de knop zal GEARS het proces weer volledig herontwerpen en niet alleen een extra scherm introduceren voor de manager, maar ook de systeemstappen herontwerpen zodat op de juiste momenten de juiste gegevens worden verwerkt opgeslagen en het mailtje wordt verstuurd.</a:t>
            </a:r>
          </a:p>
          <a:p>
            <a:pPr indent="228600"/>
            <a:r>
              <a:rPr lang="nl-NL" dirty="0"/>
              <a:t>Maar stel je wilt dat de manager enkel indien nodig tijd besteed aan bijzondere verlofaanvragen. In een paar minuten is duidelijk gemaakt wat “indien nodig” betekent en vervolgens zal GEARS zijn werk weer doen. Het resultaat is een proces waarin een aanvraag enkel naar een manager wordt geleid indien nodig. </a:t>
            </a:r>
          </a:p>
          <a:p>
            <a:pPr indent="228600"/>
            <a:r>
              <a:rPr lang="nl-NL" dirty="0"/>
              <a:t>Als laatste willen we dat de bevestigingsmail ook de beslissing bevat. Na het toevoegen van deze extra wens, zal GEARS alles weer herontwerpen. GEARS heeft feilloos door dat de mail pas na het besluit samengesteld en met “</a:t>
            </a:r>
            <a:r>
              <a:rPr lang="nl-NL" dirty="0" err="1"/>
              <a:t>Publish</a:t>
            </a:r>
            <a:r>
              <a:rPr lang="nl-NL" dirty="0"/>
              <a:t>” verstuurd kan worden. Iets wat een mens makkelijk kan vergeten. Zeker als het systeem groter en complexer wordt. GEARS zal echter niet vergeten.</a:t>
            </a:r>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latin typeface="Calibri"/>
                <a:ea typeface="Calibri"/>
                <a:cs typeface="Calibri"/>
                <a:sym typeface="Calibri"/>
              </a:rPr>
              <a:pPr algn="r"/>
              <a:t>9</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616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r>
              <a:rPr lang="nl-NL" dirty="0"/>
              <a:t>GEARS werkt op dezelfde manier. Neem als voorbeeld een klein onderdeel in een HR systeem. Stel je wilt dat dit systeem een geregistreerde verlofaanvraag oplevert als ook een bevestigingsmailtje naar diegene die de verlofaanvraag heeft ingediend. Nadat je duidelijk hebt gemaakt welke gegevens er in de verlofaanvraag moeten zitten en hoe het mailtje er uit ziet, ontwerpt en programmeert GEARS met een druk op de knop een proces die start met een scherm waarin de medewerker een verlofaanvraag kan indienen gevolgd door een systeemstap waarmee alle gegevens netjes wordt bepaald en met “</a:t>
            </a:r>
            <a:r>
              <a:rPr lang="nl-NL" dirty="0" err="1"/>
              <a:t>Publish</a:t>
            </a:r>
            <a:r>
              <a:rPr lang="nl-NL" dirty="0"/>
              <a:t>” ook opgeslagen. Uiteraard wordt ook het mailtje door deze systeemstap automatisch opgesteld en met “</a:t>
            </a:r>
            <a:r>
              <a:rPr lang="nl-NL" dirty="0" err="1"/>
              <a:t>Publish</a:t>
            </a:r>
            <a:r>
              <a:rPr lang="nl-NL" dirty="0"/>
              <a:t>” wordt deze ook werkelijk verstuurd.</a:t>
            </a:r>
          </a:p>
          <a:p>
            <a:pPr indent="228600"/>
            <a:r>
              <a:rPr lang="nl-NL" dirty="0"/>
              <a:t>Dat is op zich al indrukwekkend want na zeg een half uurtje het over het gewenste eindresultaat te hebben, kun dit nieuwe systeem al meteen gebruiken. Maar we kunnen het systeem ook eenvoudig uitbreiden. Misschien wil je ook een goedkeuring erbij van een manager. Deze uitbreiding op het gewenste eindresultaat is in minder dan een minuut toegevoegd en met een drukt op de knop zal GEARS het proces weer volledig herontwerpen en niet alleen een extra scherm introduceren voor de manager, maar ook de systeemstappen herontwerpen zodat op de juiste momenten de juiste gegevens worden verwerkt opgeslagen en het mailtje wordt verstuurd.</a:t>
            </a:r>
          </a:p>
          <a:p>
            <a:pPr indent="228600"/>
            <a:r>
              <a:rPr lang="nl-NL" dirty="0"/>
              <a:t>Maar stel je wilt dat de manager enkel indien nodig tijd besteed aan bijzondere verlofaanvragen. In een paar minuten is duidelijk gemaakt wat “indien nodig” betekent en vervolgens zal GEARS zijn werk weer doen. Het resultaat is een proces waarin een aanvraag enkel naar een manager wordt geleid indien nodig. </a:t>
            </a:r>
          </a:p>
          <a:p>
            <a:pPr indent="228600"/>
            <a:r>
              <a:rPr lang="nl-NL" dirty="0"/>
              <a:t>Als laatste willen we dat de bevestigingsmail ook de beslissing bevat. Na het toevoegen van deze extra wens, zal GEARS alles weer herontwerpen. GEARS heeft feilloos door dat de mail pas na het besluit samengesteld en met “</a:t>
            </a:r>
            <a:r>
              <a:rPr lang="nl-NL" dirty="0" err="1"/>
              <a:t>Publish</a:t>
            </a:r>
            <a:r>
              <a:rPr lang="nl-NL" dirty="0"/>
              <a:t>” verstuurd kan worden. Iets wat een mens makkelijk kan vergeten. Zeker als het systeem groter en complexer wordt. GEARS zal echter niet vergeten.</a:t>
            </a:r>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latin typeface="Calibri"/>
                <a:ea typeface="Calibri"/>
                <a:cs typeface="Calibri"/>
                <a:sym typeface="Calibri"/>
              </a:rPr>
              <a:pPr algn="r"/>
              <a:t>10</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993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r>
              <a:rPr lang="nl-NL" dirty="0"/>
              <a:t>GEARS werkt op dezelfde manier. Neem als voorbeeld een klein onderdeel in een HR systeem. Stel je wilt dat dit systeem een geregistreerde verlofaanvraag oplevert als ook een bevestigingsmailtje naar diegene die de verlofaanvraag heeft ingediend. Nadat je duidelijk hebt gemaakt welke gegevens er in de verlofaanvraag moeten zitten en hoe het mailtje er uit ziet, ontwerpt en programmeert GEARS met een druk op de knop een proces die start met een scherm waarin de medewerker een verlofaanvraag kan indienen gevolgd door een systeemstap waarmee alle gegevens netjes wordt bepaald en met “</a:t>
            </a:r>
            <a:r>
              <a:rPr lang="nl-NL" dirty="0" err="1"/>
              <a:t>Publish</a:t>
            </a:r>
            <a:r>
              <a:rPr lang="nl-NL" dirty="0"/>
              <a:t>” ook opgeslagen. Uiteraard wordt ook het mailtje door deze systeemstap automatisch opgesteld en met “</a:t>
            </a:r>
            <a:r>
              <a:rPr lang="nl-NL" dirty="0" err="1"/>
              <a:t>Publish</a:t>
            </a:r>
            <a:r>
              <a:rPr lang="nl-NL" dirty="0"/>
              <a:t>” wordt deze ook werkelijk verstuurd.</a:t>
            </a:r>
          </a:p>
          <a:p>
            <a:pPr indent="228600"/>
            <a:r>
              <a:rPr lang="nl-NL" dirty="0"/>
              <a:t>Dat is op zich al indrukwekkend want na zeg een half uurtje het over het gewenste eindresultaat te hebben, kun dit nieuwe systeem al meteen gebruiken. Maar we kunnen het systeem ook eenvoudig uitbreiden. Misschien wil je ook een goedkeuring erbij van een manager. Deze uitbreiding op het gewenste eindresultaat is in minder dan een minuut toegevoegd en met een drukt op de knop zal GEARS het proces weer volledig herontwerpen en niet alleen een extra scherm introduceren voor de manager, maar ook de systeemstappen herontwerpen zodat op de juiste momenten de juiste gegevens worden verwerkt opgeslagen en het mailtje wordt verstuurd.</a:t>
            </a:r>
          </a:p>
          <a:p>
            <a:pPr indent="228600"/>
            <a:r>
              <a:rPr lang="nl-NL" dirty="0"/>
              <a:t>Maar stel je wilt dat de manager enkel indien nodig tijd besteed aan bijzondere verlofaanvragen. In een paar minuten is duidelijk gemaakt wat “indien nodig” betekent en vervolgens zal GEARS zijn werk weer doen. Het resultaat is een proces waarin een aanvraag enkel naar een manager wordt geleid indien nodig. </a:t>
            </a:r>
          </a:p>
          <a:p>
            <a:pPr indent="228600"/>
            <a:r>
              <a:rPr lang="nl-NL" dirty="0"/>
              <a:t>Als laatste willen we dat de bevestigingsmail ook de beslissing bevat. Na het toevoegen van deze extra wens, zal GEARS alles weer herontwerpen. GEARS heeft feilloos door dat de mail pas na het besluit samengesteld en met “</a:t>
            </a:r>
            <a:r>
              <a:rPr lang="nl-NL" dirty="0" err="1"/>
              <a:t>Publish</a:t>
            </a:r>
            <a:r>
              <a:rPr lang="nl-NL" dirty="0"/>
              <a:t>” verstuurd kan worden. Iets wat een mens makkelijk kan vergeten. Zeker als het systeem groter en complexer wordt. GEARS zal echter niet vergeten.</a:t>
            </a:r>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latin typeface="Calibri"/>
                <a:ea typeface="Calibri"/>
                <a:cs typeface="Calibri"/>
                <a:sym typeface="Calibri"/>
              </a:rPr>
              <a:pPr algn="r"/>
              <a:t>11</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09403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747ACC-9F38-4EE9-BBE5-E8CDF2BF505F}"/>
              </a:ext>
            </a:extLst>
          </p:cNvPr>
          <p:cNvSpPr/>
          <p:nvPr userDrawn="1"/>
        </p:nvSpPr>
        <p:spPr>
          <a:xfrm>
            <a:off x="-13504" y="5494468"/>
            <a:ext cx="12192000" cy="1363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38" name="Slide Number Placeholder 5">
            <a:extLst>
              <a:ext uri="{FF2B5EF4-FFF2-40B4-BE49-F238E27FC236}">
                <a16:creationId xmlns:a16="http://schemas.microsoft.com/office/drawing/2014/main" id="{3BF99B16-D53B-4578-85E0-77BFFA779E5A}"/>
              </a:ext>
            </a:extLst>
          </p:cNvPr>
          <p:cNvSpPr>
            <a:spLocks noGrp="1"/>
          </p:cNvSpPr>
          <p:nvPr>
            <p:ph type="sldNum" sz="quarter" idx="4"/>
          </p:nvPr>
        </p:nvSpPr>
        <p:spPr>
          <a:xfrm>
            <a:off x="609600" y="7120376"/>
            <a:ext cx="495300" cy="365125"/>
          </a:xfrm>
          <a:prstGeom prst="rect">
            <a:avLst/>
          </a:prstGeom>
        </p:spPr>
        <p:txBody>
          <a:bodyPr vert="horz" lIns="0" tIns="0" rIns="0" bIns="0" rtlCol="0" anchor="ctr">
            <a:noAutofit/>
          </a:bodyPr>
          <a:lstStyle>
            <a:lvl1pPr algn="l">
              <a:defRPr sz="1200">
                <a:solidFill>
                  <a:srgbClr val="D8D9DA"/>
                </a:solidFill>
              </a:defRPr>
            </a:lvl1pPr>
          </a:lstStyle>
          <a:p>
            <a:fld id="{555B1587-59F1-4FB5-A363-0505DAC627C3}" type="slidenum">
              <a:rPr lang="en-US" noProof="0" smtClean="0"/>
              <a:pPr/>
              <a:t>‹#›</a:t>
            </a:fld>
            <a:endParaRPr lang="en-US" noProof="0"/>
          </a:p>
        </p:txBody>
      </p:sp>
      <p:sp>
        <p:nvSpPr>
          <p:cNvPr id="2" name="TextBox 1">
            <a:extLst>
              <a:ext uri="{FF2B5EF4-FFF2-40B4-BE49-F238E27FC236}">
                <a16:creationId xmlns:a16="http://schemas.microsoft.com/office/drawing/2014/main" id="{C8EE1809-4F71-2CAF-F6AF-90A86B0DBE95}"/>
              </a:ext>
            </a:extLst>
          </p:cNvPr>
          <p:cNvSpPr txBox="1"/>
          <p:nvPr userDrawn="1"/>
        </p:nvSpPr>
        <p:spPr>
          <a:xfrm>
            <a:off x="9376725" y="6285655"/>
            <a:ext cx="2365982" cy="369332"/>
          </a:xfrm>
          <a:prstGeom prst="rect">
            <a:avLst/>
          </a:prstGeom>
          <a:noFill/>
        </p:spPr>
        <p:txBody>
          <a:bodyPr wrap="square" rtlCol="0">
            <a:spAutoFit/>
          </a:bodyPr>
          <a:lstStyle/>
          <a:p>
            <a:r>
              <a:rPr lang="en-GB" sz="1800" dirty="0">
                <a:solidFill>
                  <a:srgbClr val="10109F"/>
                </a:solidFill>
                <a:latin typeface="Myriad for Rabobank SBd It" panose="020B0603030403090204" pitchFamily="34" charset="0"/>
              </a:rPr>
              <a:t>#RaboEngineersWeek</a:t>
            </a:r>
            <a:endParaRPr lang="nl-NL" sz="1800" dirty="0">
              <a:solidFill>
                <a:srgbClr val="10109F"/>
              </a:solidFill>
              <a:latin typeface="Myriad for Rabobank SBd It" panose="020B0603030403090204" pitchFamily="34" charset="0"/>
            </a:endParaRPr>
          </a:p>
        </p:txBody>
      </p:sp>
      <p:sp>
        <p:nvSpPr>
          <p:cNvPr id="8" name="Subtitle 2">
            <a:extLst>
              <a:ext uri="{FF2B5EF4-FFF2-40B4-BE49-F238E27FC236}">
                <a16:creationId xmlns:a16="http://schemas.microsoft.com/office/drawing/2014/main" id="{8A8E11C7-8AC7-4E57-9FF2-B2290BF164B7}"/>
              </a:ext>
            </a:extLst>
          </p:cNvPr>
          <p:cNvSpPr>
            <a:spLocks noGrp="1"/>
          </p:cNvSpPr>
          <p:nvPr userDrawn="1">
            <p:ph type="subTitle" idx="13"/>
          </p:nvPr>
        </p:nvSpPr>
        <p:spPr>
          <a:xfrm>
            <a:off x="609600" y="1363532"/>
            <a:ext cx="10945792" cy="462728"/>
          </a:xfrm>
        </p:spPr>
        <p:txBody>
          <a:bodyPr lIns="0" tIns="0" rIns="0" bIns="0" anchor="ctr">
            <a:noAutofit/>
          </a:bodyPr>
          <a:lstStyle>
            <a:lvl1pPr>
              <a:defRPr lang="en-GB" sz="2400" dirty="0">
                <a:solidFill>
                  <a:schemeClr val="bg1"/>
                </a:solidFill>
              </a:defRPr>
            </a:lvl1pPr>
          </a:lstStyle>
          <a:p>
            <a:pPr marL="0" lvl="0" indent="0">
              <a:buNone/>
            </a:pPr>
            <a:endParaRPr lang="en-US" noProof="0" dirty="0"/>
          </a:p>
        </p:txBody>
      </p:sp>
      <p:sp>
        <p:nvSpPr>
          <p:cNvPr id="11" name="Title 1">
            <a:extLst>
              <a:ext uri="{FF2B5EF4-FFF2-40B4-BE49-F238E27FC236}">
                <a16:creationId xmlns:a16="http://schemas.microsoft.com/office/drawing/2014/main" id="{FC5F9583-417F-4FD2-8504-D6CCC8BDEA49}"/>
              </a:ext>
            </a:extLst>
          </p:cNvPr>
          <p:cNvSpPr>
            <a:spLocks noGrp="1"/>
          </p:cNvSpPr>
          <p:nvPr userDrawn="1">
            <p:ph type="title"/>
          </p:nvPr>
        </p:nvSpPr>
        <p:spPr>
          <a:xfrm>
            <a:off x="609600" y="555307"/>
            <a:ext cx="10945792" cy="640585"/>
          </a:xfrm>
        </p:spPr>
        <p:txBody>
          <a:bodyPr anchor="ctr">
            <a:noAutofit/>
          </a:bodyPr>
          <a:lstStyle>
            <a:lvl1pPr>
              <a:defRPr sz="5800">
                <a:solidFill>
                  <a:schemeClr val="bg1"/>
                </a:solidFill>
              </a:defRPr>
            </a:lvl1pPr>
          </a:lstStyle>
          <a:p>
            <a:endParaRPr lang="en-US" noProof="0" dirty="0"/>
          </a:p>
        </p:txBody>
      </p:sp>
      <p:sp>
        <p:nvSpPr>
          <p:cNvPr id="15" name="Text Placeholder 14">
            <a:extLst>
              <a:ext uri="{FF2B5EF4-FFF2-40B4-BE49-F238E27FC236}">
                <a16:creationId xmlns:a16="http://schemas.microsoft.com/office/drawing/2014/main" id="{4EE68B6E-F7BC-1581-401C-8A90D64D5330}"/>
              </a:ext>
            </a:extLst>
          </p:cNvPr>
          <p:cNvSpPr>
            <a:spLocks noGrp="1"/>
          </p:cNvSpPr>
          <p:nvPr userDrawn="1">
            <p:ph type="body" sz="quarter" idx="15" hasCustomPrompt="1"/>
          </p:nvPr>
        </p:nvSpPr>
        <p:spPr>
          <a:xfrm>
            <a:off x="609600" y="2002680"/>
            <a:ext cx="10945792" cy="462729"/>
          </a:xfrm>
        </p:spPr>
        <p:txBody>
          <a:bodyPr anchor="ctr" anchorCtr="0"/>
          <a:lstStyle>
            <a:lvl1pPr>
              <a:defRPr sz="2400">
                <a:solidFill>
                  <a:schemeClr val="bg1"/>
                </a:solidFill>
              </a:defRPr>
            </a:lvl1pPr>
          </a:lstStyle>
          <a:p>
            <a:pPr lvl="0"/>
            <a:r>
              <a:rPr lang="en-GB" dirty="0"/>
              <a:t>Click to add the name of the speaker(s)</a:t>
            </a:r>
            <a:endParaRPr lang="nl-NL" dirty="0"/>
          </a:p>
        </p:txBody>
      </p:sp>
      <p:grpSp>
        <p:nvGrpSpPr>
          <p:cNvPr id="10" name="Group 9">
            <a:extLst>
              <a:ext uri="{FF2B5EF4-FFF2-40B4-BE49-F238E27FC236}">
                <a16:creationId xmlns:a16="http://schemas.microsoft.com/office/drawing/2014/main" id="{DB6B8421-DA64-DE51-BC29-2D9F92401CBD}"/>
              </a:ext>
            </a:extLst>
          </p:cNvPr>
          <p:cNvGrpSpPr/>
          <p:nvPr userDrawn="1"/>
        </p:nvGrpSpPr>
        <p:grpSpPr>
          <a:xfrm>
            <a:off x="637169" y="5790193"/>
            <a:ext cx="2915808" cy="778602"/>
            <a:chOff x="637169" y="5790193"/>
            <a:chExt cx="2915808" cy="778602"/>
          </a:xfrm>
        </p:grpSpPr>
        <p:cxnSp>
          <p:nvCxnSpPr>
            <p:cNvPr id="18" name="Straight Connector 17">
              <a:extLst>
                <a:ext uri="{FF2B5EF4-FFF2-40B4-BE49-F238E27FC236}">
                  <a16:creationId xmlns:a16="http://schemas.microsoft.com/office/drawing/2014/main" id="{D1EA2205-CA95-12A8-85AA-13ABB558E45A}"/>
                </a:ext>
              </a:extLst>
            </p:cNvPr>
            <p:cNvCxnSpPr>
              <a:cxnSpLocks/>
            </p:cNvCxnSpPr>
            <p:nvPr userDrawn="1"/>
          </p:nvCxnSpPr>
          <p:spPr>
            <a:xfrm>
              <a:off x="637169" y="6568795"/>
              <a:ext cx="2821464" cy="0"/>
            </a:xfrm>
            <a:prstGeom prst="line">
              <a:avLst/>
            </a:prstGeom>
            <a:ln w="19050">
              <a:solidFill>
                <a:srgbClr val="10109F"/>
              </a:solidFill>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79185AD4-7F2E-5D7F-D22A-A0B903AD3D4B}"/>
                </a:ext>
              </a:extLst>
            </p:cNvPr>
            <p:cNvSpPr txBox="1"/>
            <p:nvPr userDrawn="1"/>
          </p:nvSpPr>
          <p:spPr>
            <a:xfrm>
              <a:off x="1321108" y="5815805"/>
              <a:ext cx="2231869" cy="646331"/>
            </a:xfrm>
            <a:prstGeom prst="rect">
              <a:avLst/>
            </a:prstGeom>
            <a:noFill/>
          </p:spPr>
          <p:txBody>
            <a:bodyPr wrap="square" rtlCol="0">
              <a:spAutoFit/>
            </a:bodyPr>
            <a:lstStyle/>
            <a:p>
              <a:r>
                <a:rPr lang="en-GB" sz="2000" dirty="0">
                  <a:solidFill>
                    <a:srgbClr val="000FAA"/>
                  </a:solidFill>
                  <a:latin typeface="Myriad for Rabobank It" panose="020B0503030403090204" pitchFamily="34" charset="0"/>
                </a:rPr>
                <a:t>Engineer’s Week</a:t>
              </a:r>
            </a:p>
            <a:p>
              <a:r>
                <a:rPr lang="en-GB" sz="1600" dirty="0">
                  <a:solidFill>
                    <a:schemeClr val="accent1"/>
                  </a:solidFill>
                  <a:latin typeface="+mj-lt"/>
                </a:rPr>
                <a:t>November 12, 13 &amp; 14</a:t>
              </a:r>
              <a:endParaRPr lang="nl-NL" sz="1600" dirty="0">
                <a:solidFill>
                  <a:schemeClr val="accent1"/>
                </a:solidFill>
                <a:latin typeface="+mj-lt"/>
              </a:endParaRPr>
            </a:p>
          </p:txBody>
        </p:sp>
        <p:pic>
          <p:nvPicPr>
            <p:cNvPr id="4" name="Picture 3">
              <a:extLst>
                <a:ext uri="{FF2B5EF4-FFF2-40B4-BE49-F238E27FC236}">
                  <a16:creationId xmlns:a16="http://schemas.microsoft.com/office/drawing/2014/main" id="{84586E79-9F99-D504-30E9-83694377C9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1549" y="5790193"/>
              <a:ext cx="531387" cy="706690"/>
            </a:xfrm>
            <a:prstGeom prst="rect">
              <a:avLst/>
            </a:prstGeom>
          </p:spPr>
        </p:pic>
      </p:grpSp>
      <p:pic>
        <p:nvPicPr>
          <p:cNvPr id="12" name="Picture 11" descr="A person looking at a computer screen&#10;&#10;Description automatically generated">
            <a:extLst>
              <a:ext uri="{FF2B5EF4-FFF2-40B4-BE49-F238E27FC236}">
                <a16:creationId xmlns:a16="http://schemas.microsoft.com/office/drawing/2014/main" id="{06608EB3-5FB2-5619-B488-732ECD1D90F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3504" y="0"/>
            <a:ext cx="12205504" cy="5512274"/>
          </a:xfrm>
          <a:prstGeom prst="rect">
            <a:avLst/>
          </a:prstGeom>
        </p:spPr>
      </p:pic>
      <p:sp>
        <p:nvSpPr>
          <p:cNvPr id="21" name="Rectangle 20">
            <a:extLst>
              <a:ext uri="{FF2B5EF4-FFF2-40B4-BE49-F238E27FC236}">
                <a16:creationId xmlns:a16="http://schemas.microsoft.com/office/drawing/2014/main" id="{F6BC3977-96B4-B092-D51D-98A115606C84}"/>
              </a:ext>
            </a:extLst>
          </p:cNvPr>
          <p:cNvSpPr/>
          <p:nvPr userDrawn="1"/>
        </p:nvSpPr>
        <p:spPr>
          <a:xfrm>
            <a:off x="-13504" y="29984"/>
            <a:ext cx="12205504" cy="5471005"/>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62162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1825625"/>
            <a:ext cx="10945792" cy="4258800"/>
          </a:xfrm>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lstStyle>
            <a:lvl1pPr>
              <a:defRPr lang="en-GB" sz="2400" dirty="0">
                <a:solidFill>
                  <a:srgbClr val="000060"/>
                </a:solidFill>
              </a:defRPr>
            </a:lvl1pPr>
          </a:lstStyle>
          <a:p>
            <a:pPr marL="0" lvl="0" indent="0">
              <a:buNone/>
            </a:pPr>
            <a:endParaRPr lang="en-US" noProof="0"/>
          </a:p>
        </p:txBody>
      </p:sp>
    </p:spTree>
    <p:extLst>
      <p:ext uri="{BB962C8B-B14F-4D97-AF65-F5344CB8AC3E}">
        <p14:creationId xmlns:p14="http://schemas.microsoft.com/office/powerpoint/2010/main" val="1676257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parating Slide with Picture">
    <p:bg>
      <p:bgPr>
        <a:solidFill>
          <a:schemeClr val="accent1"/>
        </a:solidFill>
        <a:effectLst/>
      </p:bgPr>
    </p:bg>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B3712A61-E9E2-4785-BF56-506FDD1FC314}"/>
              </a:ext>
            </a:extLst>
          </p:cNvPr>
          <p:cNvSpPr/>
          <p:nvPr userDrawn="1"/>
        </p:nvSpPr>
        <p:spPr>
          <a:xfrm>
            <a:off x="-74864" y="-4329"/>
            <a:ext cx="6162926" cy="6862507"/>
          </a:xfrm>
          <a:custGeom>
            <a:avLst/>
            <a:gdLst>
              <a:gd name="connsiteX0" fmla="*/ 4485905 w 6162926"/>
              <a:gd name="connsiteY0" fmla="*/ 0 h 6862507"/>
              <a:gd name="connsiteX1" fmla="*/ 6162926 w 6162926"/>
              <a:gd name="connsiteY1" fmla="*/ 0 h 6862507"/>
              <a:gd name="connsiteX2" fmla="*/ 6068048 w 6162926"/>
              <a:gd name="connsiteY2" fmla="*/ 185738 h 6862507"/>
              <a:gd name="connsiteX3" fmla="*/ 5784228 w 6162926"/>
              <a:gd name="connsiteY3" fmla="*/ 874354 h 6862507"/>
              <a:gd name="connsiteX4" fmla="*/ 5745003 w 6162926"/>
              <a:gd name="connsiteY4" fmla="*/ 995685 h 6862507"/>
              <a:gd name="connsiteX5" fmla="*/ 5729397 w 6162926"/>
              <a:gd name="connsiteY5" fmla="*/ 1038632 h 6862507"/>
              <a:gd name="connsiteX6" fmla="*/ 5705856 w 6162926"/>
              <a:gd name="connsiteY6" fmla="*/ 1116773 h 6862507"/>
              <a:gd name="connsiteX7" fmla="*/ 5667005 w 6162926"/>
              <a:gd name="connsiteY7" fmla="*/ 1236946 h 6862507"/>
              <a:gd name="connsiteX8" fmla="*/ 5637680 w 6162926"/>
              <a:gd name="connsiteY8" fmla="*/ 1343070 h 6862507"/>
              <a:gd name="connsiteX9" fmla="*/ 5616212 w 6162926"/>
              <a:gd name="connsiteY9" fmla="*/ 1414330 h 6862507"/>
              <a:gd name="connsiteX10" fmla="*/ 5603452 w 6162926"/>
              <a:gd name="connsiteY10" fmla="*/ 1466937 h 6862507"/>
              <a:gd name="connsiteX11" fmla="*/ 5595209 w 6162926"/>
              <a:gd name="connsiteY11" fmla="*/ 1496767 h 6862507"/>
              <a:gd name="connsiteX12" fmla="*/ 5532423 w 6162926"/>
              <a:gd name="connsiteY12" fmla="*/ 1758852 h 6862507"/>
              <a:gd name="connsiteX13" fmla="*/ 5531251 w 6162926"/>
              <a:gd name="connsiteY13" fmla="*/ 1764614 h 6862507"/>
              <a:gd name="connsiteX14" fmla="*/ 5521762 w 6162926"/>
              <a:gd name="connsiteY14" fmla="*/ 1803738 h 6862507"/>
              <a:gd name="connsiteX15" fmla="*/ 5505040 w 6162926"/>
              <a:gd name="connsiteY15" fmla="*/ 1893480 h 6862507"/>
              <a:gd name="connsiteX16" fmla="*/ 5478703 w 6162926"/>
              <a:gd name="connsiteY16" fmla="*/ 2022962 h 6862507"/>
              <a:gd name="connsiteX17" fmla="*/ 5458780 w 6162926"/>
              <a:gd name="connsiteY17" fmla="*/ 2141743 h 6862507"/>
              <a:gd name="connsiteX18" fmla="*/ 5446869 w 6162926"/>
              <a:gd name="connsiteY18" fmla="*/ 2205663 h 6862507"/>
              <a:gd name="connsiteX19" fmla="*/ 5442490 w 6162926"/>
              <a:gd name="connsiteY19" fmla="*/ 2238863 h 6862507"/>
              <a:gd name="connsiteX20" fmla="*/ 5434104 w 6162926"/>
              <a:gd name="connsiteY20" fmla="*/ 2288858 h 6862507"/>
              <a:gd name="connsiteX21" fmla="*/ 4718367 w 6162926"/>
              <a:gd name="connsiteY21" fmla="*/ 1123248 h 6862507"/>
              <a:gd name="connsiteX22" fmla="*/ 4503324 w 6162926"/>
              <a:gd name="connsiteY22" fmla="*/ 186795 h 6862507"/>
              <a:gd name="connsiteX23" fmla="*/ 0 w 6162926"/>
              <a:gd name="connsiteY23" fmla="*/ 0 h 6862507"/>
              <a:gd name="connsiteX24" fmla="*/ 4454089 w 6162926"/>
              <a:gd name="connsiteY24" fmla="*/ 0 h 6862507"/>
              <a:gd name="connsiteX25" fmla="*/ 4475713 w 6162926"/>
              <a:gd name="connsiteY25" fmla="*/ 221627 h 6862507"/>
              <a:gd name="connsiteX26" fmla="*/ 4685818 w 6162926"/>
              <a:gd name="connsiteY26" fmla="*/ 1134432 h 6862507"/>
              <a:gd name="connsiteX27" fmla="*/ 5427864 w 6162926"/>
              <a:gd name="connsiteY27" fmla="*/ 2331219 h 6862507"/>
              <a:gd name="connsiteX28" fmla="*/ 5436803 w 6162926"/>
              <a:gd name="connsiteY28" fmla="*/ 4722591 h 6862507"/>
              <a:gd name="connsiteX29" fmla="*/ 6025482 w 6162926"/>
              <a:gd name="connsiteY29" fmla="*/ 6670561 h 6862507"/>
              <a:gd name="connsiteX30" fmla="*/ 6126314 w 6162926"/>
              <a:gd name="connsiteY30" fmla="*/ 6862507 h 6862507"/>
              <a:gd name="connsiteX31" fmla="*/ 0 w 6162926"/>
              <a:gd name="connsiteY31" fmla="*/ 6862507 h 686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62926" h="6862507">
                <a:moveTo>
                  <a:pt x="4485905" y="0"/>
                </a:moveTo>
                <a:lnTo>
                  <a:pt x="6162926" y="0"/>
                </a:lnTo>
                <a:lnTo>
                  <a:pt x="6068048" y="185738"/>
                </a:lnTo>
                <a:cubicBezTo>
                  <a:pt x="5962587" y="406957"/>
                  <a:pt x="5867901" y="636625"/>
                  <a:pt x="5784228" y="874354"/>
                </a:cubicBezTo>
                <a:lnTo>
                  <a:pt x="5745003" y="995685"/>
                </a:lnTo>
                <a:lnTo>
                  <a:pt x="5729397" y="1038632"/>
                </a:lnTo>
                <a:lnTo>
                  <a:pt x="5705856" y="1116773"/>
                </a:lnTo>
                <a:lnTo>
                  <a:pt x="5667005" y="1236946"/>
                </a:lnTo>
                <a:lnTo>
                  <a:pt x="5637680" y="1343070"/>
                </a:lnTo>
                <a:lnTo>
                  <a:pt x="5616212" y="1414330"/>
                </a:lnTo>
                <a:lnTo>
                  <a:pt x="5603452" y="1466937"/>
                </a:lnTo>
                <a:lnTo>
                  <a:pt x="5595209" y="1496767"/>
                </a:lnTo>
                <a:cubicBezTo>
                  <a:pt x="5572776" y="1583765"/>
                  <a:pt x="5551844" y="1671140"/>
                  <a:pt x="5532423" y="1758852"/>
                </a:cubicBezTo>
                <a:lnTo>
                  <a:pt x="5531251" y="1764614"/>
                </a:lnTo>
                <a:lnTo>
                  <a:pt x="5521762" y="1803738"/>
                </a:lnTo>
                <a:lnTo>
                  <a:pt x="5505040" y="1893480"/>
                </a:lnTo>
                <a:lnTo>
                  <a:pt x="5478703" y="2022962"/>
                </a:lnTo>
                <a:lnTo>
                  <a:pt x="5458780" y="2141743"/>
                </a:lnTo>
                <a:lnTo>
                  <a:pt x="5446869" y="2205663"/>
                </a:lnTo>
                <a:lnTo>
                  <a:pt x="5442490" y="2238863"/>
                </a:lnTo>
                <a:lnTo>
                  <a:pt x="5434104" y="2288858"/>
                </a:lnTo>
                <a:cubicBezTo>
                  <a:pt x="5107942" y="1962016"/>
                  <a:pt x="4862779" y="1562752"/>
                  <a:pt x="4718367" y="1123248"/>
                </a:cubicBezTo>
                <a:cubicBezTo>
                  <a:pt x="4614238" y="804618"/>
                  <a:pt x="4542511" y="492660"/>
                  <a:pt x="4503324" y="186795"/>
                </a:cubicBezTo>
                <a:close/>
                <a:moveTo>
                  <a:pt x="0" y="0"/>
                </a:moveTo>
                <a:lnTo>
                  <a:pt x="4454089" y="0"/>
                </a:lnTo>
                <a:lnTo>
                  <a:pt x="4475713" y="221627"/>
                </a:lnTo>
                <a:cubicBezTo>
                  <a:pt x="4515072" y="521660"/>
                  <a:pt x="4585136" y="826318"/>
                  <a:pt x="4685818" y="1134432"/>
                </a:cubicBezTo>
                <a:cubicBezTo>
                  <a:pt x="4834750" y="1587052"/>
                  <a:pt x="5089171" y="1997379"/>
                  <a:pt x="5427864" y="2331219"/>
                </a:cubicBezTo>
                <a:cubicBezTo>
                  <a:pt x="5313370" y="3124423"/>
                  <a:pt x="5316389" y="3930285"/>
                  <a:pt x="5436803" y="4722591"/>
                </a:cubicBezTo>
                <a:cubicBezTo>
                  <a:pt x="5544736" y="5429281"/>
                  <a:pt x="5747139" y="6094007"/>
                  <a:pt x="6025482" y="6670561"/>
                </a:cubicBezTo>
                <a:lnTo>
                  <a:pt x="6126314" y="6862507"/>
                </a:lnTo>
                <a:lnTo>
                  <a:pt x="0" y="6862507"/>
                </a:lnTo>
                <a:close/>
              </a:path>
            </a:pathLst>
          </a:custGeom>
          <a:solidFill>
            <a:schemeClr val="bg1"/>
          </a:solidFill>
          <a:ln w="16739" cap="flat">
            <a:noFill/>
            <a:prstDash val="solid"/>
            <a:miter/>
          </a:ln>
        </p:spPr>
        <p:txBody>
          <a:bodyPr rtlCol="0" anchor="ctr">
            <a:noAutofit/>
          </a:bodyPr>
          <a:lstStyle/>
          <a:p>
            <a:endParaRPr lang="en-US"/>
          </a:p>
        </p:txBody>
      </p:sp>
      <p:sp>
        <p:nvSpPr>
          <p:cNvPr id="26" name="Picture Placeholder 25">
            <a:extLst>
              <a:ext uri="{FF2B5EF4-FFF2-40B4-BE49-F238E27FC236}">
                <a16:creationId xmlns:a16="http://schemas.microsoft.com/office/drawing/2014/main" id="{91EB24DA-6D15-4700-910D-C0BE2DBAFBC1}"/>
              </a:ext>
            </a:extLst>
          </p:cNvPr>
          <p:cNvSpPr>
            <a:spLocks noGrp="1"/>
          </p:cNvSpPr>
          <p:nvPr>
            <p:ph type="pic" sz="quarter" idx="14" hasCustomPrompt="1"/>
          </p:nvPr>
        </p:nvSpPr>
        <p:spPr>
          <a:xfrm>
            <a:off x="5279614" y="0"/>
            <a:ext cx="6912386" cy="6858000"/>
          </a:xfrm>
          <a:custGeom>
            <a:avLst/>
            <a:gdLst>
              <a:gd name="connsiteX0" fmla="*/ 3518 w 6912386"/>
              <a:gd name="connsiteY0" fmla="*/ 3862426 h 6858000"/>
              <a:gd name="connsiteX1" fmla="*/ 5761 w 6912386"/>
              <a:gd name="connsiteY1" fmla="*/ 3917802 h 6858000"/>
              <a:gd name="connsiteX2" fmla="*/ 4568 w 6912386"/>
              <a:gd name="connsiteY2" fmla="*/ 3902632 h 6858000"/>
              <a:gd name="connsiteX3" fmla="*/ 6651 w 6912386"/>
              <a:gd name="connsiteY3" fmla="*/ 3011487 h 6858000"/>
              <a:gd name="connsiteX4" fmla="*/ 0 w 6912386"/>
              <a:gd name="connsiteY4" fmla="*/ 3212933 h 6858000"/>
              <a:gd name="connsiteX5" fmla="*/ 4568 w 6912386"/>
              <a:gd name="connsiteY5" fmla="*/ 3037972 h 6858000"/>
              <a:gd name="connsiteX6" fmla="*/ 62923 w 6912386"/>
              <a:gd name="connsiteY6" fmla="*/ 2424724 h 6858000"/>
              <a:gd name="connsiteX7" fmla="*/ 24697 w 6912386"/>
              <a:gd name="connsiteY7" fmla="*/ 2782119 h 6858000"/>
              <a:gd name="connsiteX8" fmla="*/ 37878 w 6912386"/>
              <a:gd name="connsiteY8" fmla="*/ 2614586 h 6858000"/>
              <a:gd name="connsiteX9" fmla="*/ 104923 w 6912386"/>
              <a:gd name="connsiteY9" fmla="*/ 2358745 h 6858000"/>
              <a:gd name="connsiteX10" fmla="*/ 1797800 w 6912386"/>
              <a:gd name="connsiteY10" fmla="*/ 3303739 h 6858000"/>
              <a:gd name="connsiteX11" fmla="*/ 3614631 w 6912386"/>
              <a:gd name="connsiteY11" fmla="*/ 3532150 h 6858000"/>
              <a:gd name="connsiteX12" fmla="*/ 5433486 w 6912386"/>
              <a:gd name="connsiteY12" fmla="*/ 3223592 h 6858000"/>
              <a:gd name="connsiteX13" fmla="*/ 6814439 w 6912386"/>
              <a:gd name="connsiteY13" fmla="*/ 2598463 h 6858000"/>
              <a:gd name="connsiteX14" fmla="*/ 6912386 w 6912386"/>
              <a:gd name="connsiteY14" fmla="*/ 2535633 h 6858000"/>
              <a:gd name="connsiteX15" fmla="*/ 6912386 w 6912386"/>
              <a:gd name="connsiteY15" fmla="*/ 6858000 h 6858000"/>
              <a:gd name="connsiteX16" fmla="*/ 806446 w 6912386"/>
              <a:gd name="connsiteY16" fmla="*/ 6858000 h 6858000"/>
              <a:gd name="connsiteX17" fmla="*/ 770869 w 6912386"/>
              <a:gd name="connsiteY17" fmla="*/ 6794196 h 6858000"/>
              <a:gd name="connsiteX18" fmla="*/ 104923 w 6912386"/>
              <a:gd name="connsiteY18" fmla="*/ 2358745 h 6858000"/>
              <a:gd name="connsiteX19" fmla="*/ 177217 w 6912386"/>
              <a:gd name="connsiteY19" fmla="*/ 1758450 h 6858000"/>
              <a:gd name="connsiteX20" fmla="*/ 85820 w 6912386"/>
              <a:gd name="connsiteY20" fmla="*/ 2251143 h 6858000"/>
              <a:gd name="connsiteX21" fmla="*/ 92390 w 6912386"/>
              <a:gd name="connsiteY21" fmla="*/ 2201334 h 6858000"/>
              <a:gd name="connsiteX22" fmla="*/ 167283 w 6912386"/>
              <a:gd name="connsiteY22" fmla="*/ 1799409 h 6858000"/>
              <a:gd name="connsiteX23" fmla="*/ 296811 w 6912386"/>
              <a:gd name="connsiteY23" fmla="*/ 1293566 h 6858000"/>
              <a:gd name="connsiteX24" fmla="*/ 181716 w 6912386"/>
              <a:gd name="connsiteY24" fmla="*/ 1739902 h 6858000"/>
              <a:gd name="connsiteX25" fmla="*/ 261733 w 6912386"/>
              <a:gd name="connsiteY25" fmla="*/ 1410001 h 6858000"/>
              <a:gd name="connsiteX26" fmla="*/ 438727 w 6912386"/>
              <a:gd name="connsiteY26" fmla="*/ 858693 h 6858000"/>
              <a:gd name="connsiteX27" fmla="*/ 337166 w 6912386"/>
              <a:gd name="connsiteY27" fmla="*/ 1159615 h 6858000"/>
              <a:gd name="connsiteX28" fmla="*/ 374918 w 6912386"/>
              <a:gd name="connsiteY28" fmla="*/ 1034303 h 6858000"/>
              <a:gd name="connsiteX29" fmla="*/ 844835 w 6912386"/>
              <a:gd name="connsiteY29" fmla="*/ 0 h 6858000"/>
              <a:gd name="connsiteX30" fmla="*/ 6912386 w 6912386"/>
              <a:gd name="connsiteY30" fmla="*/ 0 h 6858000"/>
              <a:gd name="connsiteX31" fmla="*/ 6912386 w 6912386"/>
              <a:gd name="connsiteY31" fmla="*/ 2494142 h 6858000"/>
              <a:gd name="connsiteX32" fmla="*/ 6810598 w 6912386"/>
              <a:gd name="connsiteY32" fmla="*/ 2559489 h 6858000"/>
              <a:gd name="connsiteX33" fmla="*/ 5423030 w 6912386"/>
              <a:gd name="connsiteY33" fmla="*/ 3190041 h 6858000"/>
              <a:gd name="connsiteX34" fmla="*/ 1807243 w 6912386"/>
              <a:gd name="connsiteY34" fmla="*/ 3269849 h 6858000"/>
              <a:gd name="connsiteX35" fmla="*/ 110825 w 6912386"/>
              <a:gd name="connsiteY35" fmla="*/ 2315707 h 6858000"/>
              <a:gd name="connsiteX36" fmla="*/ 344738 w 6912386"/>
              <a:gd name="connsiteY36" fmla="*/ 1241597 h 6858000"/>
              <a:gd name="connsiteX37" fmla="*/ 772379 w 6912386"/>
              <a:gd name="connsiteY37" fmla="*/ 13770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912386" h="6858000">
                <a:moveTo>
                  <a:pt x="3518" y="3862426"/>
                </a:moveTo>
                <a:lnTo>
                  <a:pt x="5761" y="3917802"/>
                </a:lnTo>
                <a:lnTo>
                  <a:pt x="4568" y="3902632"/>
                </a:lnTo>
                <a:close/>
                <a:moveTo>
                  <a:pt x="6651" y="3011487"/>
                </a:moveTo>
                <a:lnTo>
                  <a:pt x="0" y="3212933"/>
                </a:lnTo>
                <a:lnTo>
                  <a:pt x="4568" y="3037972"/>
                </a:lnTo>
                <a:close/>
                <a:moveTo>
                  <a:pt x="62923" y="2424724"/>
                </a:moveTo>
                <a:lnTo>
                  <a:pt x="24697" y="2782119"/>
                </a:lnTo>
                <a:lnTo>
                  <a:pt x="37878" y="2614586"/>
                </a:lnTo>
                <a:close/>
                <a:moveTo>
                  <a:pt x="104923" y="2358745"/>
                </a:moveTo>
                <a:cubicBezTo>
                  <a:pt x="538514" y="2778460"/>
                  <a:pt x="1111577" y="3102100"/>
                  <a:pt x="1797800" y="3303739"/>
                </a:cubicBezTo>
                <a:cubicBezTo>
                  <a:pt x="2356863" y="3468099"/>
                  <a:pt x="2985241" y="3547061"/>
                  <a:pt x="3614631" y="3532150"/>
                </a:cubicBezTo>
                <a:cubicBezTo>
                  <a:pt x="4232587" y="3518255"/>
                  <a:pt x="4845248" y="3414318"/>
                  <a:pt x="5433486" y="3223592"/>
                </a:cubicBezTo>
                <a:cubicBezTo>
                  <a:pt x="5981061" y="3042922"/>
                  <a:pt x="6436210" y="2828478"/>
                  <a:pt x="6814439" y="2598463"/>
                </a:cubicBezTo>
                <a:lnTo>
                  <a:pt x="6912386" y="2535633"/>
                </a:lnTo>
                <a:lnTo>
                  <a:pt x="6912386" y="6858000"/>
                </a:lnTo>
                <a:lnTo>
                  <a:pt x="806446" y="6858000"/>
                </a:lnTo>
                <a:lnTo>
                  <a:pt x="770869" y="6794196"/>
                </a:lnTo>
                <a:cubicBezTo>
                  <a:pt x="130701" y="5560220"/>
                  <a:pt x="-114318" y="3926988"/>
                  <a:pt x="104923" y="2358745"/>
                </a:cubicBezTo>
                <a:close/>
                <a:moveTo>
                  <a:pt x="177217" y="1758450"/>
                </a:moveTo>
                <a:lnTo>
                  <a:pt x="85820" y="2251143"/>
                </a:lnTo>
                <a:lnTo>
                  <a:pt x="92390" y="2201334"/>
                </a:lnTo>
                <a:cubicBezTo>
                  <a:pt x="114003" y="2065405"/>
                  <a:pt x="139013" y="1931364"/>
                  <a:pt x="167283" y="1799409"/>
                </a:cubicBezTo>
                <a:close/>
                <a:moveTo>
                  <a:pt x="296811" y="1293566"/>
                </a:moveTo>
                <a:lnTo>
                  <a:pt x="181716" y="1739902"/>
                </a:lnTo>
                <a:lnTo>
                  <a:pt x="261733" y="1410001"/>
                </a:lnTo>
                <a:close/>
                <a:moveTo>
                  <a:pt x="438727" y="858693"/>
                </a:moveTo>
                <a:lnTo>
                  <a:pt x="337166" y="1159615"/>
                </a:lnTo>
                <a:lnTo>
                  <a:pt x="374918" y="1034303"/>
                </a:lnTo>
                <a:close/>
                <a:moveTo>
                  <a:pt x="844835" y="0"/>
                </a:moveTo>
                <a:lnTo>
                  <a:pt x="6912386" y="0"/>
                </a:lnTo>
                <a:lnTo>
                  <a:pt x="6912386" y="2494142"/>
                </a:lnTo>
                <a:lnTo>
                  <a:pt x="6810598" y="2559489"/>
                </a:lnTo>
                <a:cubicBezTo>
                  <a:pt x="6404413" y="2807894"/>
                  <a:pt x="5939975" y="3019495"/>
                  <a:pt x="5423030" y="3190041"/>
                </a:cubicBezTo>
                <a:cubicBezTo>
                  <a:pt x="4259031" y="3574850"/>
                  <a:pt x="2941224" y="3603317"/>
                  <a:pt x="1807243" y="3269849"/>
                </a:cubicBezTo>
                <a:cubicBezTo>
                  <a:pt x="1117141" y="3067024"/>
                  <a:pt x="542561" y="2741013"/>
                  <a:pt x="110825" y="2315707"/>
                </a:cubicBezTo>
                <a:cubicBezTo>
                  <a:pt x="163106" y="1952503"/>
                  <a:pt x="241275" y="1593546"/>
                  <a:pt x="344738" y="1241597"/>
                </a:cubicBezTo>
                <a:cubicBezTo>
                  <a:pt x="459619" y="852785"/>
                  <a:pt x="602739" y="484216"/>
                  <a:pt x="772379" y="137706"/>
                </a:cubicBezTo>
                <a:close/>
              </a:path>
            </a:pathLst>
          </a:custGeom>
          <a:solidFill>
            <a:schemeClr val="tx2"/>
          </a:solidFill>
        </p:spPr>
        <p:txBody>
          <a:bodyPr wrap="square" bIns="720000" anchor="b">
            <a:noAutofit/>
          </a:bodyPr>
          <a:lstStyle>
            <a:lvl1pPr algn="ctr">
              <a:defRPr>
                <a:solidFill>
                  <a:schemeClr val="bg1"/>
                </a:solidFill>
              </a:defRPr>
            </a:lvl1pPr>
          </a:lstStyle>
          <a:p>
            <a:r>
              <a:rPr lang="en-US" noProof="0" dirty="0"/>
              <a:t>Click here and select an image from the Images Library in Templafy.</a:t>
            </a:r>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a:xfrm>
            <a:off x="609600" y="2647475"/>
            <a:ext cx="3985549" cy="640585"/>
          </a:xfrm>
        </p:spPr>
        <p:txBody>
          <a:bodyPr anchor="b">
            <a:noAutofit/>
          </a:bodyPr>
          <a:lstStyle>
            <a:lvl1pPr>
              <a:defRPr>
                <a:solidFill>
                  <a:schemeClr val="accent1"/>
                </a:solidFill>
              </a:defRPr>
            </a:lvl1pPr>
          </a:lstStyle>
          <a:p>
            <a:r>
              <a:rPr lang="en-US" dirty="0"/>
              <a:t>Click to edit Master title style</a:t>
            </a:r>
            <a:endParaRPr lang="en-GB" dirty="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3303300"/>
            <a:ext cx="3985549" cy="462728"/>
          </a:xfrm>
        </p:spPr>
        <p:txBody>
          <a:bodyPr lIns="0" tIns="0" rIns="0" bIns="0">
            <a:noAutofit/>
          </a:bodyPr>
          <a:lstStyle>
            <a:lvl1pPr>
              <a:defRPr lang="en-GB" sz="2400" dirty="0">
                <a:solidFill>
                  <a:schemeClr val="tx2"/>
                </a:solidFill>
              </a:defRPr>
            </a:lvl1pPr>
          </a:lstStyle>
          <a:p>
            <a:pPr marL="0" lvl="0" indent="0">
              <a:buNone/>
            </a:pPr>
            <a:endParaRPr lang="en-US" noProof="0" dirty="0"/>
          </a:p>
        </p:txBody>
      </p:sp>
      <p:sp>
        <p:nvSpPr>
          <p:cNvPr id="3" name="TextBox 2">
            <a:extLst>
              <a:ext uri="{FF2B5EF4-FFF2-40B4-BE49-F238E27FC236}">
                <a16:creationId xmlns:a16="http://schemas.microsoft.com/office/drawing/2014/main" id="{92FF3193-C2AE-AFC9-E170-F5FFFA345CCE}"/>
              </a:ext>
            </a:extLst>
          </p:cNvPr>
          <p:cNvSpPr txBox="1"/>
          <p:nvPr userDrawn="1"/>
        </p:nvSpPr>
        <p:spPr>
          <a:xfrm>
            <a:off x="9376725" y="6285655"/>
            <a:ext cx="2365982" cy="369332"/>
          </a:xfrm>
          <a:prstGeom prst="rect">
            <a:avLst/>
          </a:prstGeom>
          <a:noFill/>
        </p:spPr>
        <p:txBody>
          <a:bodyPr wrap="square" rtlCol="0">
            <a:spAutoFit/>
          </a:bodyPr>
          <a:lstStyle/>
          <a:p>
            <a:r>
              <a:rPr lang="en-GB" sz="1800" dirty="0">
                <a:solidFill>
                  <a:schemeClr val="bg1"/>
                </a:solidFill>
                <a:latin typeface="Myriad for Rabobank SBd It" panose="020B0603030403090204" pitchFamily="34" charset="0"/>
              </a:rPr>
              <a:t>#RaboEngineersWeek</a:t>
            </a:r>
            <a:endParaRPr lang="nl-NL" sz="1800" dirty="0">
              <a:solidFill>
                <a:schemeClr val="bg1"/>
              </a:solidFill>
              <a:latin typeface="Myriad for Rabobank SBd It" panose="020B0603030403090204" pitchFamily="34" charset="0"/>
            </a:endParaRPr>
          </a:p>
        </p:txBody>
      </p:sp>
      <p:grpSp>
        <p:nvGrpSpPr>
          <p:cNvPr id="8" name="Group 7">
            <a:extLst>
              <a:ext uri="{FF2B5EF4-FFF2-40B4-BE49-F238E27FC236}">
                <a16:creationId xmlns:a16="http://schemas.microsoft.com/office/drawing/2014/main" id="{021E224B-362D-0CB8-A4C6-70A1CF6EFC1F}"/>
              </a:ext>
            </a:extLst>
          </p:cNvPr>
          <p:cNvGrpSpPr/>
          <p:nvPr userDrawn="1"/>
        </p:nvGrpSpPr>
        <p:grpSpPr>
          <a:xfrm>
            <a:off x="637169" y="5790193"/>
            <a:ext cx="2915808" cy="778602"/>
            <a:chOff x="637169" y="5790193"/>
            <a:chExt cx="2915808" cy="778602"/>
          </a:xfrm>
        </p:grpSpPr>
        <p:cxnSp>
          <p:nvCxnSpPr>
            <p:cNvPr id="10" name="Straight Connector 9">
              <a:extLst>
                <a:ext uri="{FF2B5EF4-FFF2-40B4-BE49-F238E27FC236}">
                  <a16:creationId xmlns:a16="http://schemas.microsoft.com/office/drawing/2014/main" id="{AF7680EF-082B-828C-9909-988C14988A67}"/>
                </a:ext>
              </a:extLst>
            </p:cNvPr>
            <p:cNvCxnSpPr>
              <a:cxnSpLocks/>
            </p:cNvCxnSpPr>
            <p:nvPr userDrawn="1"/>
          </p:nvCxnSpPr>
          <p:spPr>
            <a:xfrm>
              <a:off x="637169" y="6568795"/>
              <a:ext cx="2821464" cy="0"/>
            </a:xfrm>
            <a:prstGeom prst="line">
              <a:avLst/>
            </a:prstGeom>
            <a:ln w="19050">
              <a:solidFill>
                <a:srgbClr val="10109F"/>
              </a:solidFill>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56C230FC-C60C-0407-EF09-008FF8B3354B}"/>
                </a:ext>
              </a:extLst>
            </p:cNvPr>
            <p:cNvSpPr txBox="1"/>
            <p:nvPr userDrawn="1"/>
          </p:nvSpPr>
          <p:spPr>
            <a:xfrm>
              <a:off x="1321108" y="5815805"/>
              <a:ext cx="2231869" cy="646331"/>
            </a:xfrm>
            <a:prstGeom prst="rect">
              <a:avLst/>
            </a:prstGeom>
            <a:noFill/>
          </p:spPr>
          <p:txBody>
            <a:bodyPr wrap="square" rtlCol="0">
              <a:spAutoFit/>
            </a:bodyPr>
            <a:lstStyle/>
            <a:p>
              <a:r>
                <a:rPr lang="en-GB" sz="2000" dirty="0">
                  <a:solidFill>
                    <a:srgbClr val="000FAA"/>
                  </a:solidFill>
                  <a:latin typeface="Myriad for Rabobank It" panose="020B0503030403090204" pitchFamily="34" charset="0"/>
                </a:rPr>
                <a:t>Engineer’s Week</a:t>
              </a:r>
            </a:p>
            <a:p>
              <a:r>
                <a:rPr lang="en-GB" sz="1600" dirty="0">
                  <a:solidFill>
                    <a:schemeClr val="accent1"/>
                  </a:solidFill>
                  <a:latin typeface="+mj-lt"/>
                </a:rPr>
                <a:t>November 12, 13 &amp; 14</a:t>
              </a:r>
              <a:endParaRPr lang="nl-NL" sz="1600" dirty="0">
                <a:solidFill>
                  <a:schemeClr val="accent1"/>
                </a:solidFill>
                <a:latin typeface="+mj-lt"/>
              </a:endParaRPr>
            </a:p>
          </p:txBody>
        </p:sp>
        <p:pic>
          <p:nvPicPr>
            <p:cNvPr id="12" name="Picture 11">
              <a:extLst>
                <a:ext uri="{FF2B5EF4-FFF2-40B4-BE49-F238E27FC236}">
                  <a16:creationId xmlns:a16="http://schemas.microsoft.com/office/drawing/2014/main" id="{D090AF38-8F02-FE69-1553-7D18AD7993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1549" y="5790193"/>
              <a:ext cx="531387" cy="706690"/>
            </a:xfrm>
            <a:prstGeom prst="rect">
              <a:avLst/>
            </a:prstGeom>
          </p:spPr>
        </p:pic>
      </p:grpSp>
    </p:spTree>
    <p:extLst>
      <p:ext uri="{BB962C8B-B14F-4D97-AF65-F5344CB8AC3E}">
        <p14:creationId xmlns:p14="http://schemas.microsoft.com/office/powerpoint/2010/main" val="56757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xt and Picture">
    <p:spTree>
      <p:nvGrpSpPr>
        <p:cNvPr id="1" name=""/>
        <p:cNvGrpSpPr/>
        <p:nvPr/>
      </p:nvGrpSpPr>
      <p:grpSpPr>
        <a:xfrm>
          <a:off x="0" y="0"/>
          <a:ext cx="0" cy="0"/>
          <a:chOff x="0" y="0"/>
          <a:chExt cx="0" cy="0"/>
        </a:xfrm>
      </p:grpSpPr>
      <p:pic>
        <p:nvPicPr>
          <p:cNvPr id="4" name="Picture Placeholder 8">
            <a:extLst>
              <a:ext uri="{FF2B5EF4-FFF2-40B4-BE49-F238E27FC236}">
                <a16:creationId xmlns:a16="http://schemas.microsoft.com/office/drawing/2014/main" id="{67C26E32-A55E-ADD5-8A1D-D2506F9132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314172" y="0"/>
            <a:ext cx="5877827" cy="6858000"/>
          </a:xfrm>
          <a:prstGeom prst="rect">
            <a:avLst/>
          </a:prstGeom>
        </p:spPr>
      </p:pic>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a:xfrm>
            <a:off x="609600" y="585787"/>
            <a:ext cx="5125133" cy="640585"/>
          </a:xfrm>
        </p:spPr>
        <p:txBody>
          <a:body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5125133" cy="462728"/>
          </a:xfrm>
        </p:spPr>
        <p:txBody>
          <a:bodyPr lIns="0" tIns="0" rIns="0" bIns="0"/>
          <a:lstStyle>
            <a:lvl1pPr>
              <a:defRPr lang="en-GB" sz="2400" dirty="0">
                <a:solidFill>
                  <a:srgbClr val="000060"/>
                </a:solidFill>
              </a:defRPr>
            </a:lvl1pPr>
          </a:lstStyle>
          <a:p>
            <a:pPr marL="0" lvl="0" indent="0">
              <a:buNone/>
            </a:pPr>
            <a:endParaRPr lang="en-US" noProof="0"/>
          </a:p>
        </p:txBody>
      </p:sp>
      <p:sp>
        <p:nvSpPr>
          <p:cNvPr id="11" name="Content Placeholder 2">
            <a:extLst>
              <a:ext uri="{FF2B5EF4-FFF2-40B4-BE49-F238E27FC236}">
                <a16:creationId xmlns:a16="http://schemas.microsoft.com/office/drawing/2014/main" id="{FB9D5938-12D4-43D5-9A41-F5466FF8AA2C}"/>
              </a:ext>
            </a:extLst>
          </p:cNvPr>
          <p:cNvSpPr>
            <a:spLocks noGrp="1"/>
          </p:cNvSpPr>
          <p:nvPr>
            <p:ph idx="15"/>
          </p:nvPr>
        </p:nvSpPr>
        <p:spPr>
          <a:xfrm>
            <a:off x="609600" y="1825624"/>
            <a:ext cx="5125133" cy="375320"/>
          </a:xfrm>
        </p:spPr>
        <p:txBody>
          <a:bodyPr/>
          <a:lstStyle>
            <a:lvl1pPr>
              <a:defRPr sz="1800">
                <a:solidFill>
                  <a:schemeClr val="accent1"/>
                </a:solidFill>
                <a:latin typeface="+mj-lt"/>
              </a:defRPr>
            </a:lvl1pPr>
          </a:lstStyle>
          <a:p>
            <a:pPr lvl="0"/>
            <a:r>
              <a:rPr lang="en-US"/>
              <a:t>Click to edit Master text styles</a:t>
            </a:r>
          </a:p>
        </p:txBody>
      </p:sp>
      <p:sp>
        <p:nvSpPr>
          <p:cNvPr id="7" name="TextBox 6">
            <a:extLst>
              <a:ext uri="{FF2B5EF4-FFF2-40B4-BE49-F238E27FC236}">
                <a16:creationId xmlns:a16="http://schemas.microsoft.com/office/drawing/2014/main" id="{22E4F842-ADFE-C3A5-547D-8ED28DF2E23D}"/>
              </a:ext>
            </a:extLst>
          </p:cNvPr>
          <p:cNvSpPr txBox="1"/>
          <p:nvPr userDrawn="1"/>
        </p:nvSpPr>
        <p:spPr>
          <a:xfrm>
            <a:off x="9376725" y="6285655"/>
            <a:ext cx="2365982" cy="369332"/>
          </a:xfrm>
          <a:prstGeom prst="rect">
            <a:avLst/>
          </a:prstGeom>
          <a:noFill/>
        </p:spPr>
        <p:txBody>
          <a:bodyPr wrap="square" rtlCol="0">
            <a:spAutoFit/>
          </a:bodyPr>
          <a:lstStyle/>
          <a:p>
            <a:r>
              <a:rPr lang="en-GB" sz="1800" dirty="0">
                <a:solidFill>
                  <a:schemeClr val="bg1"/>
                </a:solidFill>
                <a:latin typeface="Myriad for Rabobank SBd It" panose="020B0603030403090204" pitchFamily="34" charset="0"/>
              </a:rPr>
              <a:t>#RaboEngineersWeek</a:t>
            </a:r>
            <a:endParaRPr lang="nl-NL" sz="1800" dirty="0">
              <a:solidFill>
                <a:schemeClr val="bg1"/>
              </a:solidFill>
              <a:latin typeface="Myriad for Rabobank SBd It" panose="020B0603030403090204" pitchFamily="34" charset="0"/>
            </a:endParaRPr>
          </a:p>
        </p:txBody>
      </p:sp>
      <p:sp>
        <p:nvSpPr>
          <p:cNvPr id="19" name="Text Placeholder 18">
            <a:extLst>
              <a:ext uri="{FF2B5EF4-FFF2-40B4-BE49-F238E27FC236}">
                <a16:creationId xmlns:a16="http://schemas.microsoft.com/office/drawing/2014/main" id="{ED91AF06-9951-31F4-9F9D-F4A6699B31BC}"/>
              </a:ext>
            </a:extLst>
          </p:cNvPr>
          <p:cNvSpPr>
            <a:spLocks noGrp="1"/>
          </p:cNvSpPr>
          <p:nvPr>
            <p:ph type="body" sz="quarter" idx="16" hasCustomPrompt="1"/>
          </p:nvPr>
        </p:nvSpPr>
        <p:spPr>
          <a:xfrm>
            <a:off x="685800" y="2466975"/>
            <a:ext cx="5048250" cy="4188012"/>
          </a:xfrm>
        </p:spPr>
        <p:txBody>
          <a:bodyPr/>
          <a:lstStyle>
            <a:lvl1pPr>
              <a:defRPr>
                <a:sym typeface="Wingdings" panose="05000000000000000000" pitchFamily="2" charset="2"/>
              </a:defRPr>
            </a:lvl1pPr>
            <a:lvl2pPr marL="1800" indent="0">
              <a:buNone/>
              <a:defRPr/>
            </a:lvl2pPr>
          </a:lstStyle>
          <a:p>
            <a:pPr lvl="0"/>
            <a:r>
              <a:rPr lang="en-GB" dirty="0"/>
              <a:t>Use this slide to re-engage your audience. What do you want them to do, feel or remember? What’s the essence of your story? For example:                                                                   What do you want your audience to remember? You can end with a short summary (max 3. items to remember)        How do you want your audience to feel? You can end with an inspiring quote or one-liner                                             What do you want your audience to do? You can end with a clear call-to-action</a:t>
            </a:r>
          </a:p>
        </p:txBody>
      </p:sp>
    </p:spTree>
    <p:extLst>
      <p:ext uri="{BB962C8B-B14F-4D97-AF65-F5344CB8AC3E}">
        <p14:creationId xmlns:p14="http://schemas.microsoft.com/office/powerpoint/2010/main" val="426570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747ACC-9F38-4EE9-BBE5-E8CDF2BF505F}"/>
              </a:ext>
            </a:extLst>
          </p:cNvPr>
          <p:cNvSpPr/>
          <p:nvPr userDrawn="1"/>
        </p:nvSpPr>
        <p:spPr>
          <a:xfrm>
            <a:off x="0" y="5811520"/>
            <a:ext cx="12192000" cy="104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a:p>
        </p:txBody>
      </p:sp>
      <p:sp>
        <p:nvSpPr>
          <p:cNvPr id="38" name="Slide Number Placeholder 5">
            <a:extLst>
              <a:ext uri="{FF2B5EF4-FFF2-40B4-BE49-F238E27FC236}">
                <a16:creationId xmlns:a16="http://schemas.microsoft.com/office/drawing/2014/main" id="{3BF99B16-D53B-4578-85E0-77BFFA779E5A}"/>
              </a:ext>
            </a:extLst>
          </p:cNvPr>
          <p:cNvSpPr>
            <a:spLocks noGrp="1"/>
          </p:cNvSpPr>
          <p:nvPr>
            <p:ph type="sldNum" sz="quarter" idx="4"/>
          </p:nvPr>
        </p:nvSpPr>
        <p:spPr>
          <a:xfrm>
            <a:off x="609600" y="7120376"/>
            <a:ext cx="495300" cy="365125"/>
          </a:xfrm>
          <a:prstGeom prst="rect">
            <a:avLst/>
          </a:prstGeom>
        </p:spPr>
        <p:txBody>
          <a:bodyPr vert="horz" lIns="0" tIns="0" rIns="0" bIns="0" rtlCol="0" anchor="ctr">
            <a:noAutofit/>
          </a:bodyPr>
          <a:lstStyle>
            <a:lvl1pPr algn="l">
              <a:defRPr sz="1200">
                <a:solidFill>
                  <a:srgbClr val="D8D9DA"/>
                </a:solidFill>
              </a:defRPr>
            </a:lvl1pPr>
          </a:lstStyle>
          <a:p>
            <a:fld id="{555B1587-59F1-4FB5-A363-0505DAC627C3}" type="slidenum">
              <a:rPr lang="en-US" noProof="0" smtClean="0"/>
              <a:pPr/>
              <a:t>‹#›</a:t>
            </a:fld>
            <a:endParaRPr lang="en-US" noProof="0"/>
          </a:p>
        </p:txBody>
      </p:sp>
      <p:sp>
        <p:nvSpPr>
          <p:cNvPr id="2" name="TextBox 1">
            <a:extLst>
              <a:ext uri="{FF2B5EF4-FFF2-40B4-BE49-F238E27FC236}">
                <a16:creationId xmlns:a16="http://schemas.microsoft.com/office/drawing/2014/main" id="{BB8829E2-B254-6E30-1CC1-C00EC2B0EEE1}"/>
              </a:ext>
            </a:extLst>
          </p:cNvPr>
          <p:cNvSpPr txBox="1"/>
          <p:nvPr userDrawn="1"/>
        </p:nvSpPr>
        <p:spPr>
          <a:xfrm>
            <a:off x="9376725" y="6285655"/>
            <a:ext cx="2365982" cy="369332"/>
          </a:xfrm>
          <a:prstGeom prst="rect">
            <a:avLst/>
          </a:prstGeom>
          <a:noFill/>
        </p:spPr>
        <p:txBody>
          <a:bodyPr wrap="square" rtlCol="0">
            <a:spAutoFit/>
          </a:bodyPr>
          <a:lstStyle/>
          <a:p>
            <a:r>
              <a:rPr lang="en-GB" sz="1800" dirty="0">
                <a:solidFill>
                  <a:srgbClr val="10109F"/>
                </a:solidFill>
                <a:latin typeface="Myriad for Rabobank SBd It" panose="020B0603030403090204" pitchFamily="34" charset="0"/>
              </a:rPr>
              <a:t>#RaboEngineersWeek</a:t>
            </a:r>
            <a:endParaRPr lang="nl-NL" sz="1800" dirty="0">
              <a:solidFill>
                <a:srgbClr val="10109F"/>
              </a:solidFill>
              <a:latin typeface="Myriad for Rabobank SBd It" panose="020B0603030403090204" pitchFamily="34" charset="0"/>
            </a:endParaRPr>
          </a:p>
        </p:txBody>
      </p:sp>
      <p:pic>
        <p:nvPicPr>
          <p:cNvPr id="3" name="Picture Placeholder 5" descr="A orange and white background&#10;&#10;Description automatically generated with medium confidence">
            <a:extLst>
              <a:ext uri="{FF2B5EF4-FFF2-40B4-BE49-F238E27FC236}">
                <a16:creationId xmlns:a16="http://schemas.microsoft.com/office/drawing/2014/main" id="{C308CD81-BB75-8C0A-55BD-49D45F7D51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 y="0"/>
            <a:ext cx="12192000" cy="5811520"/>
          </a:xfrm>
          <a:prstGeom prst="rect">
            <a:avLst/>
          </a:prstGeom>
        </p:spPr>
      </p:pic>
    </p:spTree>
    <p:extLst>
      <p:ext uri="{BB962C8B-B14F-4D97-AF65-F5344CB8AC3E}">
        <p14:creationId xmlns:p14="http://schemas.microsoft.com/office/powerpoint/2010/main" val="65373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E343C-CD04-4EE5-BE46-A190325C1093}"/>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AA28BA07-E5FF-4A50-9EC6-99657E2A4AAC}"/>
              </a:ext>
            </a:extLst>
          </p:cNvPr>
          <p:cNvSpPr>
            <a:spLocks noGrp="1"/>
          </p:cNvSpPr>
          <p:nvPr>
            <p:ph type="dt" sz="half" idx="10"/>
          </p:nvPr>
        </p:nvSpPr>
        <p:spPr/>
        <p:txBody>
          <a:bodyPr/>
          <a:lstStyle/>
          <a:p>
            <a:r>
              <a:rPr lang="en-NL"/>
              <a:t>Copyright 2021</a:t>
            </a:r>
            <a:endParaRPr lang="x-none"/>
          </a:p>
        </p:txBody>
      </p:sp>
      <p:sp>
        <p:nvSpPr>
          <p:cNvPr id="4" name="Footer Placeholder 3">
            <a:extLst>
              <a:ext uri="{FF2B5EF4-FFF2-40B4-BE49-F238E27FC236}">
                <a16:creationId xmlns:a16="http://schemas.microsoft.com/office/drawing/2014/main" id="{EA77200A-4449-45BD-AF1D-8A306C43E529}"/>
              </a:ext>
            </a:extLst>
          </p:cNvPr>
          <p:cNvSpPr>
            <a:spLocks noGrp="1"/>
          </p:cNvSpPr>
          <p:nvPr>
            <p:ph type="ftr" sz="quarter" idx="11"/>
          </p:nvPr>
        </p:nvSpPr>
        <p:spPr/>
        <p:txBody>
          <a:bodyPr/>
          <a:lstStyle/>
          <a:p>
            <a:r>
              <a:rPr lang="nl-NL"/>
              <a:t>Accelerate your business</a:t>
            </a:r>
            <a:endParaRPr lang="x-none"/>
          </a:p>
        </p:txBody>
      </p:sp>
      <p:sp>
        <p:nvSpPr>
          <p:cNvPr id="5" name="Slide Number Placeholder 4">
            <a:extLst>
              <a:ext uri="{FF2B5EF4-FFF2-40B4-BE49-F238E27FC236}">
                <a16:creationId xmlns:a16="http://schemas.microsoft.com/office/drawing/2014/main" id="{25A551A9-F268-4AD0-BD78-1A1DC9CBDF53}"/>
              </a:ext>
            </a:extLst>
          </p:cNvPr>
          <p:cNvSpPr>
            <a:spLocks noGrp="1"/>
          </p:cNvSpPr>
          <p:nvPr>
            <p:ph type="sldNum" sz="quarter" idx="12"/>
          </p:nvPr>
        </p:nvSpPr>
        <p:spPr/>
        <p:txBody>
          <a:bodyPr/>
          <a:lstStyle/>
          <a:p>
            <a:fld id="{336DB30B-AE55-4FD1-8813-9F509D960766}" type="slidenum">
              <a:rPr lang="x-none" smtClean="0"/>
              <a:t>‹#›</a:t>
            </a:fld>
            <a:endParaRPr lang="x-none"/>
          </a:p>
        </p:txBody>
      </p:sp>
    </p:spTree>
    <p:extLst>
      <p:ext uri="{BB962C8B-B14F-4D97-AF65-F5344CB8AC3E}">
        <p14:creationId xmlns:p14="http://schemas.microsoft.com/office/powerpoint/2010/main" val="40634278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AEC57C-3028-455B-B45B-B66D7EA4E881}"/>
              </a:ext>
            </a:extLst>
          </p:cNvPr>
          <p:cNvSpPr>
            <a:spLocks noGrp="1"/>
          </p:cNvSpPr>
          <p:nvPr>
            <p:ph type="title"/>
          </p:nvPr>
        </p:nvSpPr>
        <p:spPr>
          <a:xfrm>
            <a:off x="609600" y="585787"/>
            <a:ext cx="10945792" cy="640585"/>
          </a:xfrm>
          <a:prstGeom prst="rect">
            <a:avLst/>
          </a:prstGeom>
        </p:spPr>
        <p:txBody>
          <a:bodyPr vert="horz" lIns="0" tIns="0" rIns="0" bIns="0" rtlCol="0" anchor="t" anchorCtr="0">
            <a:noAutofit/>
          </a:bodyPr>
          <a:lstStyle/>
          <a:p>
            <a:r>
              <a:rPr lang="en-US" dirty="0"/>
              <a:t>Heading 1</a:t>
            </a:r>
            <a:endParaRPr lang="en-GB" dirty="0"/>
          </a:p>
        </p:txBody>
      </p:sp>
      <p:sp>
        <p:nvSpPr>
          <p:cNvPr id="3" name="Text Placeholder 2">
            <a:extLst>
              <a:ext uri="{FF2B5EF4-FFF2-40B4-BE49-F238E27FC236}">
                <a16:creationId xmlns:a16="http://schemas.microsoft.com/office/drawing/2014/main" id="{6BD59806-D0B1-487D-BABC-A3A65F56B2C6}"/>
              </a:ext>
            </a:extLst>
          </p:cNvPr>
          <p:cNvSpPr>
            <a:spLocks noGrp="1"/>
          </p:cNvSpPr>
          <p:nvPr>
            <p:ph type="body" idx="1"/>
          </p:nvPr>
        </p:nvSpPr>
        <p:spPr>
          <a:xfrm>
            <a:off x="609600" y="1825625"/>
            <a:ext cx="10945792" cy="425701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Heading 3</a:t>
            </a:r>
            <a:endParaRPr lang="en-GB" dirty="0"/>
          </a:p>
        </p:txBody>
      </p:sp>
      <p:sp>
        <p:nvSpPr>
          <p:cNvPr id="6" name="Slide Number Placeholder 5">
            <a:extLst>
              <a:ext uri="{FF2B5EF4-FFF2-40B4-BE49-F238E27FC236}">
                <a16:creationId xmlns:a16="http://schemas.microsoft.com/office/drawing/2014/main" id="{495DF40C-C00B-41BF-BB3A-8B5DE830F445}"/>
              </a:ext>
            </a:extLst>
          </p:cNvPr>
          <p:cNvSpPr>
            <a:spLocks noGrp="1"/>
          </p:cNvSpPr>
          <p:nvPr>
            <p:ph type="sldNum" sz="quarter" idx="4"/>
          </p:nvPr>
        </p:nvSpPr>
        <p:spPr>
          <a:xfrm>
            <a:off x="609600" y="6356350"/>
            <a:ext cx="495300" cy="365125"/>
          </a:xfrm>
          <a:prstGeom prst="rect">
            <a:avLst/>
          </a:prstGeom>
        </p:spPr>
        <p:txBody>
          <a:bodyPr vert="horz" lIns="0" tIns="0" rIns="0" bIns="0" rtlCol="0" anchor="ctr">
            <a:noAutofit/>
          </a:bodyPr>
          <a:lstStyle>
            <a:lvl1pPr algn="l">
              <a:defRPr sz="1200">
                <a:solidFill>
                  <a:srgbClr val="D8D9DA"/>
                </a:solidFill>
              </a:defRPr>
            </a:lvl1pPr>
          </a:lstStyle>
          <a:p>
            <a:fld id="{555B1587-59F1-4FB5-A363-0505DAC627C3}" type="slidenum">
              <a:rPr lang="en-US" noProof="0" smtClean="0"/>
              <a:pPr/>
              <a:t>‹#›</a:t>
            </a:fld>
            <a:endParaRPr lang="en-US" noProof="0"/>
          </a:p>
        </p:txBody>
      </p:sp>
      <p:sp>
        <p:nvSpPr>
          <p:cNvPr id="4" name="Rectangle 3">
            <a:extLst>
              <a:ext uri="{FF2B5EF4-FFF2-40B4-BE49-F238E27FC236}">
                <a16:creationId xmlns:a16="http://schemas.microsoft.com/office/drawing/2014/main" id="{913FDD53-68C7-491D-8974-F2CDF6E65BAE}"/>
              </a:ext>
            </a:extLst>
          </p:cNvPr>
          <p:cNvSpPr/>
          <p:nvPr userDrawn="1"/>
        </p:nvSpPr>
        <p:spPr>
          <a:xfrm>
            <a:off x="0" y="-877046"/>
            <a:ext cx="12192000" cy="585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0" i="0" dirty="0">
                <a:solidFill>
                  <a:srgbClr val="E6E6E6"/>
                </a:solidFill>
              </a:rPr>
              <a:t>Myriad for Rabobank </a:t>
            </a:r>
            <a:r>
              <a:rPr lang="en-GB" b="0" i="0" dirty="0">
                <a:solidFill>
                  <a:srgbClr val="E6E6E6"/>
                </a:solidFill>
                <a:latin typeface="+mj-lt"/>
              </a:rPr>
              <a:t>Myriad for Rabobank It </a:t>
            </a:r>
            <a:r>
              <a:rPr lang="en-GB" b="0" i="0" dirty="0">
                <a:solidFill>
                  <a:srgbClr val="E6E6E6"/>
                </a:solidFill>
                <a:latin typeface="Myriad for Rabobank Lt" panose="020B0403030403020204" pitchFamily="34" charset="0"/>
              </a:rPr>
              <a:t>Myriad for Rabobank Lt </a:t>
            </a:r>
            <a:r>
              <a:rPr lang="en-GB" b="0" i="0" dirty="0">
                <a:solidFill>
                  <a:srgbClr val="E6E6E6"/>
                </a:solidFill>
                <a:latin typeface="Myriad for Rabobank Lt It" panose="020B0403030403090204" pitchFamily="34" charset="0"/>
              </a:rPr>
              <a:t>Myriad for Rabobank Lt It </a:t>
            </a:r>
            <a:r>
              <a:rPr lang="en-GB" b="0" i="0" dirty="0">
                <a:solidFill>
                  <a:srgbClr val="E6E6E6"/>
                </a:solidFill>
                <a:latin typeface="Myriad for Rabobank SBd" panose="020B0603030403020204" pitchFamily="34" charset="0"/>
              </a:rPr>
              <a:t>Myriad for Rabobank Sbd </a:t>
            </a:r>
            <a:r>
              <a:rPr lang="en-GB" b="0" i="0" dirty="0">
                <a:solidFill>
                  <a:srgbClr val="E6E6E6"/>
                </a:solidFill>
                <a:latin typeface="Myriad for Rabobank SBd It" panose="020B0603030403090204" pitchFamily="34" charset="0"/>
              </a:rPr>
              <a:t>Myriad for Rabobank Sbd It </a:t>
            </a:r>
            <a:r>
              <a:rPr lang="en-GB" b="0" i="0" dirty="0">
                <a:solidFill>
                  <a:srgbClr val="E6E6E6"/>
                </a:solidFill>
                <a:latin typeface="Myriad for Rabobank Bd" panose="020B0703030403020204" pitchFamily="34" charset="0"/>
              </a:rPr>
              <a:t>Myriad for Rabobank Bd </a:t>
            </a:r>
            <a:r>
              <a:rPr lang="en-GB" b="0" i="0" dirty="0">
                <a:solidFill>
                  <a:srgbClr val="E6E6E6"/>
                </a:solidFill>
                <a:latin typeface="Myriad for Rabobank Bd It" panose="020B0703030403090204" pitchFamily="34" charset="0"/>
              </a:rPr>
              <a:t>Myriad for Rabobank Bd It </a:t>
            </a:r>
            <a:r>
              <a:rPr lang="en-GB" b="0" i="0" dirty="0">
                <a:solidFill>
                  <a:srgbClr val="E6E6E6"/>
                </a:solidFill>
                <a:latin typeface="Myriad for Rabobank Blk" panose="020B0903030403020204" pitchFamily="34" charset="0"/>
              </a:rPr>
              <a:t>Myriad for Rabobank Blk </a:t>
            </a:r>
            <a:r>
              <a:rPr lang="en-GB" b="0" i="0" dirty="0">
                <a:solidFill>
                  <a:srgbClr val="E6E6E6"/>
                </a:solidFill>
                <a:latin typeface="Myriad for Rabobank Blk It" panose="020B0903030403090204" pitchFamily="34" charset="0"/>
              </a:rPr>
              <a:t>Myriad for Rabobank Blk It</a:t>
            </a:r>
          </a:p>
        </p:txBody>
      </p:sp>
      <p:sp>
        <p:nvSpPr>
          <p:cNvPr id="8" name="TextBox 7">
            <a:extLst>
              <a:ext uri="{FF2B5EF4-FFF2-40B4-BE49-F238E27FC236}">
                <a16:creationId xmlns:a16="http://schemas.microsoft.com/office/drawing/2014/main" id="{93D14E97-1374-9378-4AAF-7D31AB095C8D}"/>
              </a:ext>
            </a:extLst>
          </p:cNvPr>
          <p:cNvSpPr txBox="1"/>
          <p:nvPr userDrawn="1"/>
        </p:nvSpPr>
        <p:spPr>
          <a:xfrm>
            <a:off x="9376725" y="6285655"/>
            <a:ext cx="2365982" cy="369332"/>
          </a:xfrm>
          <a:prstGeom prst="rect">
            <a:avLst/>
          </a:prstGeom>
          <a:noFill/>
        </p:spPr>
        <p:txBody>
          <a:bodyPr wrap="square" rtlCol="0">
            <a:spAutoFit/>
          </a:bodyPr>
          <a:lstStyle/>
          <a:p>
            <a:r>
              <a:rPr lang="en-GB" sz="1800" dirty="0">
                <a:solidFill>
                  <a:srgbClr val="10109F"/>
                </a:solidFill>
                <a:latin typeface="Myriad for Rabobank SBd It" panose="020B0603030403090204" pitchFamily="34" charset="0"/>
              </a:rPr>
              <a:t>#RaboEngineersWeek</a:t>
            </a:r>
            <a:endParaRPr lang="nl-NL" sz="1800" dirty="0">
              <a:solidFill>
                <a:srgbClr val="10109F"/>
              </a:solidFill>
              <a:latin typeface="Myriad for Rabobank SBd It" panose="020B0603030403090204" pitchFamily="34" charset="0"/>
            </a:endParaRPr>
          </a:p>
        </p:txBody>
      </p:sp>
    </p:spTree>
    <p:extLst>
      <p:ext uri="{BB962C8B-B14F-4D97-AF65-F5344CB8AC3E}">
        <p14:creationId xmlns:p14="http://schemas.microsoft.com/office/powerpoint/2010/main" val="2352157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7" r:id="rId3"/>
    <p:sldLayoutId id="2147483689" r:id="rId4"/>
    <p:sldLayoutId id="2147483697" r:id="rId5"/>
    <p:sldLayoutId id="214748369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800"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1pPr>
      <a:lvl2pPr marL="2304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4608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6912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0000"/>
        </a:lnSpc>
        <a:spcBef>
          <a:spcPts val="500"/>
        </a:spcBef>
        <a:buClr>
          <a:schemeClr val="accent1"/>
        </a:buClr>
        <a:buFont typeface="Arial" panose="020B0604020202020204" pitchFamily="34" charset="0"/>
        <a:buNone/>
        <a:defRPr sz="1800" i="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dwin@xlrit.com" TargetMode="External"/><Relationship Id="rId2" Type="http://schemas.openxmlformats.org/officeDocument/2006/relationships/hyperlink" Target="mailto:edwin.hendriks@rabobank.n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22.svg"/><Relationship Id="rId4" Type="http://schemas.openxmlformats.org/officeDocument/2006/relationships/image" Target="../media/image2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png"/><Relationship Id="rId7" Type="http://schemas.openxmlformats.org/officeDocument/2006/relationships/image" Target="../media/image25.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2.svg"/><Relationship Id="rId5" Type="http://schemas.openxmlformats.org/officeDocument/2006/relationships/image" Target="../media/image30.png"/><Relationship Id="rId10" Type="http://schemas.openxmlformats.org/officeDocument/2006/relationships/image" Target="../media/image21.png"/><Relationship Id="rId4" Type="http://schemas.openxmlformats.org/officeDocument/2006/relationships/image" Target="../media/image29.png"/><Relationship Id="rId9" Type="http://schemas.openxmlformats.org/officeDocument/2006/relationships/image" Target="../media/image28.svg"/></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39.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3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37.png"/><Relationship Id="rId5" Type="http://schemas.microsoft.com/office/2007/relationships/media" Target="../media/media3.mp4"/><Relationship Id="rId10" Type="http://schemas.openxmlformats.org/officeDocument/2006/relationships/notesSlide" Target="../notesSlides/notesSlide11.xml"/><Relationship Id="rId4" Type="http://schemas.openxmlformats.org/officeDocument/2006/relationships/video" Target="../media/media2.mp4"/><Relationship Id="rId9" Type="http://schemas.openxmlformats.org/officeDocument/2006/relationships/slideLayout" Target="../slideLayouts/slideLayout2.xml"/><Relationship Id="rId14"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medium.com/@earlred/github-copilot-does-it-help-developer-productivity-30b5f5fdc5a1"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hyperlink" Target="https://www.qsm.co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medium.com/@earlred/github-copilot-does-it-help-developer-productivity-30b5f5fdc5a1"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hyperlink" Target="https://www.qsm.com/"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medium.com/@earlred/github-copilot-does-it-help-developer-productivity-30b5f5fdc5a1"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hyperlink" Target="https://www.qsm.com/"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chart" Target="../charts/chart1.xml"/><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76B7D6-9A28-CB49-15F0-F8C47D9168CF}"/>
              </a:ext>
            </a:extLst>
          </p:cNvPr>
          <p:cNvSpPr>
            <a:spLocks noGrp="1"/>
          </p:cNvSpPr>
          <p:nvPr>
            <p:ph type="sldNum" sz="quarter" idx="4"/>
          </p:nvPr>
        </p:nvSpPr>
        <p:spPr/>
        <p:txBody>
          <a:bodyPr/>
          <a:lstStyle/>
          <a:p>
            <a:fld id="{555B1587-59F1-4FB5-A363-0505DAC627C3}" type="slidenum">
              <a:rPr lang="en-US" smtClean="0"/>
              <a:pPr/>
              <a:t>1</a:t>
            </a:fld>
            <a:endParaRPr lang="en-US" dirty="0"/>
          </a:p>
        </p:txBody>
      </p:sp>
      <p:sp>
        <p:nvSpPr>
          <p:cNvPr id="3" name="Title 2">
            <a:extLst>
              <a:ext uri="{FF2B5EF4-FFF2-40B4-BE49-F238E27FC236}">
                <a16:creationId xmlns:a16="http://schemas.microsoft.com/office/drawing/2014/main" id="{7FA99D07-EEF8-0A72-3DD8-7E7EADAE6C09}"/>
              </a:ext>
            </a:extLst>
          </p:cNvPr>
          <p:cNvSpPr>
            <a:spLocks noGrp="1"/>
          </p:cNvSpPr>
          <p:nvPr>
            <p:ph type="title"/>
          </p:nvPr>
        </p:nvSpPr>
        <p:spPr/>
        <p:txBody>
          <a:bodyPr/>
          <a:lstStyle/>
          <a:p>
            <a:r>
              <a:rPr lang="en-US" sz="5400" dirty="0"/>
              <a:t>Create software with Deterministic AI</a:t>
            </a:r>
          </a:p>
        </p:txBody>
      </p:sp>
      <p:sp>
        <p:nvSpPr>
          <p:cNvPr id="2" name="Subtitle 1">
            <a:extLst>
              <a:ext uri="{FF2B5EF4-FFF2-40B4-BE49-F238E27FC236}">
                <a16:creationId xmlns:a16="http://schemas.microsoft.com/office/drawing/2014/main" id="{57592107-043F-5138-EAF8-50BEEBD8A553}"/>
              </a:ext>
            </a:extLst>
          </p:cNvPr>
          <p:cNvSpPr>
            <a:spLocks noGrp="1"/>
          </p:cNvSpPr>
          <p:nvPr>
            <p:ph type="subTitle" idx="13"/>
          </p:nvPr>
        </p:nvSpPr>
        <p:spPr/>
        <p:txBody>
          <a:bodyPr/>
          <a:lstStyle/>
          <a:p>
            <a:r>
              <a:rPr lang="en-US" dirty="0"/>
              <a:t>Automatically transform requirements to high quality applications using Deterministic AI</a:t>
            </a:r>
          </a:p>
        </p:txBody>
      </p:sp>
      <p:sp>
        <p:nvSpPr>
          <p:cNvPr id="5" name="Text Placeholder 4">
            <a:extLst>
              <a:ext uri="{FF2B5EF4-FFF2-40B4-BE49-F238E27FC236}">
                <a16:creationId xmlns:a16="http://schemas.microsoft.com/office/drawing/2014/main" id="{1DA6A059-BD77-B00C-58B6-13734E722E39}"/>
              </a:ext>
            </a:extLst>
          </p:cNvPr>
          <p:cNvSpPr>
            <a:spLocks noGrp="1"/>
          </p:cNvSpPr>
          <p:nvPr>
            <p:ph type="body" sz="quarter" idx="15"/>
          </p:nvPr>
        </p:nvSpPr>
        <p:spPr/>
        <p:txBody>
          <a:bodyPr/>
          <a:lstStyle/>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Edwin Hendriks</a:t>
            </a:r>
          </a:p>
          <a:p>
            <a:r>
              <a:rPr lang="en-US" sz="1400" dirty="0"/>
              <a:t>Improving Business/IT at Rabo (</a:t>
            </a:r>
            <a:r>
              <a:rPr lang="en-US" sz="1400" dirty="0">
                <a:hlinkClick r:id="rId2"/>
              </a:rPr>
              <a:t>edwin.hendriks@rabobank.nl</a:t>
            </a:r>
            <a:r>
              <a:rPr lang="en-US" sz="1400" dirty="0"/>
              <a:t>)</a:t>
            </a:r>
          </a:p>
          <a:p>
            <a:r>
              <a:rPr lang="en-US" sz="1400" dirty="0"/>
              <a:t>Innovating IT at XLRIT (</a:t>
            </a:r>
            <a:r>
              <a:rPr lang="en-US" sz="1400" err="1">
                <a:hlinkClick r:id="rId3"/>
              </a:rPr>
              <a:t>edwin</a:t>
            </a:r>
            <a:r>
              <a:rPr lang="en-US" sz="1400">
                <a:hlinkClick r:id="rId3"/>
              </a:rPr>
              <a:t>@xlrit.com</a:t>
            </a:r>
            <a:r>
              <a:rPr lang="en-US" sz="1400"/>
              <a:t>)</a:t>
            </a:r>
            <a:endParaRPr lang="en-US" sz="1400" dirty="0"/>
          </a:p>
          <a:p>
            <a:r>
              <a:rPr lang="en-US" sz="1400" dirty="0"/>
              <a:t>Teaching at Radboud University</a:t>
            </a:r>
          </a:p>
        </p:txBody>
      </p:sp>
    </p:spTree>
    <p:extLst>
      <p:ext uri="{BB962C8B-B14F-4D97-AF65-F5344CB8AC3E}">
        <p14:creationId xmlns:p14="http://schemas.microsoft.com/office/powerpoint/2010/main" val="188809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Folded Corner 7">
            <a:extLst>
              <a:ext uri="{FF2B5EF4-FFF2-40B4-BE49-F238E27FC236}">
                <a16:creationId xmlns:a16="http://schemas.microsoft.com/office/drawing/2014/main" id="{63F9816A-12B0-AFB7-5779-2B7D1F2C3318}"/>
              </a:ext>
            </a:extLst>
          </p:cNvPr>
          <p:cNvSpPr/>
          <p:nvPr/>
        </p:nvSpPr>
        <p:spPr>
          <a:xfrm>
            <a:off x="9176606" y="3143709"/>
            <a:ext cx="2554719" cy="2687971"/>
          </a:xfrm>
          <a:prstGeom prst="foldedCorner">
            <a:avLst>
              <a:gd name="adj" fmla="val 8759"/>
            </a:avLst>
          </a:prstGeom>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 name="Titel 1">
            <a:extLst>
              <a:ext uri="{FF2B5EF4-FFF2-40B4-BE49-F238E27FC236}">
                <a16:creationId xmlns:a16="http://schemas.microsoft.com/office/drawing/2014/main" id="{EB226087-7E1D-0FAB-2478-DCDB142E6A63}"/>
              </a:ext>
            </a:extLst>
          </p:cNvPr>
          <p:cNvSpPr>
            <a:spLocks noGrp="1"/>
          </p:cNvSpPr>
          <p:nvPr>
            <p:ph type="title"/>
          </p:nvPr>
        </p:nvSpPr>
        <p:spPr/>
        <p:txBody>
          <a:bodyPr>
            <a:noAutofit/>
          </a:bodyPr>
          <a:lstStyle/>
          <a:p>
            <a:r>
              <a:rPr lang="en-US" sz="3200" dirty="0"/>
              <a:t>Use new approach incl. GEARS to transform end result to solution</a:t>
            </a:r>
            <a:endParaRPr lang="en-US" sz="3200" i="1" u="sng" dirty="0"/>
          </a:p>
        </p:txBody>
      </p:sp>
      <p:sp>
        <p:nvSpPr>
          <p:cNvPr id="4" name="Tijdelijke aanduiding voor dianummer 3">
            <a:extLst>
              <a:ext uri="{FF2B5EF4-FFF2-40B4-BE49-F238E27FC236}">
                <a16:creationId xmlns:a16="http://schemas.microsoft.com/office/drawing/2014/main" id="{DC8B2DA0-72C2-0781-6B4E-A809E276D10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10</a:t>
            </a:fld>
            <a:endParaRPr lang="en-US" dirty="0"/>
          </a:p>
        </p:txBody>
      </p:sp>
      <p:sp>
        <p:nvSpPr>
          <p:cNvPr id="7" name="TextBox 6">
            <a:extLst>
              <a:ext uri="{FF2B5EF4-FFF2-40B4-BE49-F238E27FC236}">
                <a16:creationId xmlns:a16="http://schemas.microsoft.com/office/drawing/2014/main" id="{75E845DE-DD4D-8187-6B1B-17EFB3FCAD1E}"/>
              </a:ext>
            </a:extLst>
          </p:cNvPr>
          <p:cNvSpPr txBox="1"/>
          <p:nvPr/>
        </p:nvSpPr>
        <p:spPr>
          <a:xfrm>
            <a:off x="9103175" y="1928081"/>
            <a:ext cx="2569036" cy="954107"/>
          </a:xfrm>
          <a:prstGeom prst="rect">
            <a:avLst/>
          </a:prstGeom>
          <a:solidFill>
            <a:schemeClr val="bg1">
              <a:alpha val="58000"/>
            </a:schemeClr>
          </a:solidFill>
          <a:effectLst>
            <a:outerShdw blurRad="50800" dist="38100" dir="2700000" algn="tl" rotWithShape="0">
              <a:schemeClr val="bg1">
                <a:alpha val="40000"/>
              </a:schemeClr>
            </a:outerShdw>
          </a:effectLst>
        </p:spPr>
        <p:txBody>
          <a:bodyPr wrap="square" rtlCol="0">
            <a:spAutoFit/>
          </a:bodyPr>
          <a:lstStyle/>
          <a:p>
            <a:pPr algn="ctr"/>
            <a:r>
              <a:rPr lang="en-US" sz="2000" b="1" dirty="0">
                <a:solidFill>
                  <a:srgbClr val="00B050"/>
                </a:solidFill>
              </a:rPr>
              <a:t>Step 1: determine the end result</a:t>
            </a:r>
            <a:br>
              <a:rPr lang="en-US" sz="2000" b="1" dirty="0">
                <a:solidFill>
                  <a:srgbClr val="00B050"/>
                </a:solidFill>
              </a:rPr>
            </a:br>
            <a:r>
              <a:rPr lang="en-US" sz="1600" b="1" dirty="0">
                <a:solidFill>
                  <a:srgbClr val="00B050"/>
                </a:solidFill>
              </a:rPr>
              <a:t>(= of the process)</a:t>
            </a:r>
            <a:endParaRPr lang="en-US" sz="2000" b="1" dirty="0">
              <a:solidFill>
                <a:srgbClr val="00B050"/>
              </a:solidFill>
            </a:endParaRPr>
          </a:p>
        </p:txBody>
      </p:sp>
      <p:sp>
        <p:nvSpPr>
          <p:cNvPr id="5" name="TextBox 4">
            <a:extLst>
              <a:ext uri="{FF2B5EF4-FFF2-40B4-BE49-F238E27FC236}">
                <a16:creationId xmlns:a16="http://schemas.microsoft.com/office/drawing/2014/main" id="{2B0CDD2B-A597-6D36-9B67-CC743FB3C330}"/>
              </a:ext>
            </a:extLst>
          </p:cNvPr>
          <p:cNvSpPr txBox="1"/>
          <p:nvPr/>
        </p:nvSpPr>
        <p:spPr>
          <a:xfrm>
            <a:off x="767289" y="1928081"/>
            <a:ext cx="7664278" cy="400110"/>
          </a:xfrm>
          <a:prstGeom prst="rect">
            <a:avLst/>
          </a:prstGeom>
          <a:solidFill>
            <a:schemeClr val="bg1">
              <a:alpha val="55000"/>
            </a:schemeClr>
          </a:solidFill>
          <a:effectLst>
            <a:outerShdw blurRad="50800" dist="38100" dir="2700000" algn="tl" rotWithShape="0">
              <a:schemeClr val="bg1">
                <a:alpha val="40000"/>
              </a:schemeClr>
            </a:outerShdw>
          </a:effectLst>
        </p:spPr>
        <p:txBody>
          <a:bodyPr wrap="none" rtlCol="0">
            <a:spAutoFit/>
          </a:bodyPr>
          <a:lstStyle/>
          <a:p>
            <a:pPr algn="ctr"/>
            <a:r>
              <a:rPr lang="en-US" sz="2000" b="1" i="1" dirty="0">
                <a:solidFill>
                  <a:srgbClr val="0F53FF"/>
                </a:solidFill>
              </a:rPr>
              <a:t>Step 2: determine the solution </a:t>
            </a:r>
            <a:r>
              <a:rPr lang="en-US" sz="1600" b="1" i="1" dirty="0">
                <a:solidFill>
                  <a:srgbClr val="0F53FF"/>
                </a:solidFill>
              </a:rPr>
              <a:t>(= the process) </a:t>
            </a:r>
            <a:r>
              <a:rPr lang="en-US" sz="2000" b="1" i="1" dirty="0">
                <a:solidFill>
                  <a:srgbClr val="0F53FF"/>
                </a:solidFill>
              </a:rPr>
              <a:t>AUTOMATICALLY</a:t>
            </a:r>
            <a:endParaRPr lang="en-US" sz="1800" b="1" i="1" dirty="0">
              <a:solidFill>
                <a:srgbClr val="0F53FF"/>
              </a:solidFill>
            </a:endParaRPr>
          </a:p>
        </p:txBody>
      </p:sp>
      <p:pic>
        <p:nvPicPr>
          <p:cNvPr id="21" name="P2">
            <a:extLst>
              <a:ext uri="{FF2B5EF4-FFF2-40B4-BE49-F238E27FC236}">
                <a16:creationId xmlns:a16="http://schemas.microsoft.com/office/drawing/2014/main" id="{793B0DB7-493A-D193-AD79-95E718B83907}"/>
              </a:ext>
            </a:extLst>
          </p:cNvPr>
          <p:cNvPicPr>
            <a:picLocks noChangeAspect="1"/>
          </p:cNvPicPr>
          <p:nvPr/>
        </p:nvPicPr>
        <p:blipFill>
          <a:blip r:embed="rId3" cstate="email">
            <a:clrChange>
              <a:clrFrom>
                <a:srgbClr val="FFFEF5"/>
              </a:clrFrom>
              <a:clrTo>
                <a:srgbClr val="FFFEF5">
                  <a:alpha val="0"/>
                </a:srgbClr>
              </a:clrTo>
            </a:clrChange>
            <a:extLst>
              <a:ext uri="{28A0092B-C50C-407E-A947-70E740481C1C}">
                <a14:useLocalDpi xmlns:a14="http://schemas.microsoft.com/office/drawing/2010/main"/>
              </a:ext>
            </a:extLst>
          </a:blip>
          <a:stretch>
            <a:fillRect/>
          </a:stretch>
        </p:blipFill>
        <p:spPr>
          <a:xfrm rot="16200000">
            <a:off x="2254766" y="1367238"/>
            <a:ext cx="2729466" cy="6199418"/>
          </a:xfrm>
          <a:prstGeom prst="rect">
            <a:avLst/>
          </a:prstGeom>
        </p:spPr>
      </p:pic>
      <p:sp>
        <p:nvSpPr>
          <p:cNvPr id="9" name="WHITE MASKING BOX">
            <a:extLst>
              <a:ext uri="{FF2B5EF4-FFF2-40B4-BE49-F238E27FC236}">
                <a16:creationId xmlns:a16="http://schemas.microsoft.com/office/drawing/2014/main" id="{BE2B2137-857B-1803-430F-E38E3E918843}"/>
              </a:ext>
            </a:extLst>
          </p:cNvPr>
          <p:cNvSpPr/>
          <p:nvPr/>
        </p:nvSpPr>
        <p:spPr>
          <a:xfrm>
            <a:off x="321732" y="2389746"/>
            <a:ext cx="8288867" cy="37401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3">
            <a:extLst>
              <a:ext uri="{FF2B5EF4-FFF2-40B4-BE49-F238E27FC236}">
                <a16:creationId xmlns:a16="http://schemas.microsoft.com/office/drawing/2014/main" id="{813BF7B1-0B91-E222-33EB-7E2984C3D909}"/>
              </a:ext>
            </a:extLst>
          </p:cNvPr>
          <p:cNvPicPr>
            <a:picLocks noChangeAspect="1"/>
          </p:cNvPicPr>
          <p:nvPr/>
        </p:nvPicPr>
        <p:blipFill>
          <a:blip r:embed="rId4" cstate="email">
            <a:clrChange>
              <a:clrFrom>
                <a:srgbClr val="FFFEF5"/>
              </a:clrFrom>
              <a:clrTo>
                <a:srgbClr val="FFFEF5">
                  <a:alpha val="0"/>
                </a:srgbClr>
              </a:clrTo>
            </a:clrChange>
            <a:extLst>
              <a:ext uri="{28A0092B-C50C-407E-A947-70E740481C1C}">
                <a14:useLocalDpi xmlns:a14="http://schemas.microsoft.com/office/drawing/2010/main"/>
              </a:ext>
            </a:extLst>
          </a:blip>
          <a:stretch>
            <a:fillRect/>
          </a:stretch>
        </p:blipFill>
        <p:spPr>
          <a:xfrm rot="16200000">
            <a:off x="2098000" y="605073"/>
            <a:ext cx="4816882" cy="8045039"/>
          </a:xfrm>
          <a:prstGeom prst="rect">
            <a:avLst/>
          </a:prstGeom>
        </p:spPr>
      </p:pic>
      <p:grpSp>
        <p:nvGrpSpPr>
          <p:cNvPr id="35" name="R3 indien nodig">
            <a:extLst>
              <a:ext uri="{FF2B5EF4-FFF2-40B4-BE49-F238E27FC236}">
                <a16:creationId xmlns:a16="http://schemas.microsoft.com/office/drawing/2014/main" id="{8AC024F2-0639-A12C-8684-922F7489D999}"/>
              </a:ext>
            </a:extLst>
          </p:cNvPr>
          <p:cNvGrpSpPr/>
          <p:nvPr/>
        </p:nvGrpSpPr>
        <p:grpSpPr>
          <a:xfrm>
            <a:off x="9470160" y="3839943"/>
            <a:ext cx="1593246" cy="545671"/>
            <a:chOff x="9133433" y="4549668"/>
            <a:chExt cx="2701799" cy="925340"/>
          </a:xfrm>
        </p:grpSpPr>
        <p:sp>
          <p:nvSpPr>
            <p:cNvPr id="32" name="TextBox 31">
              <a:extLst>
                <a:ext uri="{FF2B5EF4-FFF2-40B4-BE49-F238E27FC236}">
                  <a16:creationId xmlns:a16="http://schemas.microsoft.com/office/drawing/2014/main" id="{4D316E9B-8406-52D9-BAC5-1A029012BFEF}"/>
                </a:ext>
              </a:extLst>
            </p:cNvPr>
            <p:cNvSpPr txBox="1"/>
            <p:nvPr/>
          </p:nvSpPr>
          <p:spPr>
            <a:xfrm>
              <a:off x="10016115" y="4848701"/>
              <a:ext cx="1819117" cy="626307"/>
            </a:xfrm>
            <a:prstGeom prst="rect">
              <a:avLst/>
            </a:prstGeom>
            <a:noFill/>
          </p:spPr>
          <p:txBody>
            <a:bodyPr wrap="none" rtlCol="0">
              <a:spAutoFit/>
            </a:bodyPr>
            <a:lstStyle/>
            <a:p>
              <a:r>
                <a:rPr lang="en-US" dirty="0"/>
                <a:t>If needed</a:t>
              </a:r>
            </a:p>
          </p:txBody>
        </p:sp>
        <p:pic>
          <p:nvPicPr>
            <p:cNvPr id="34" name="Graphic 33" descr="Signpost">
              <a:extLst>
                <a:ext uri="{FF2B5EF4-FFF2-40B4-BE49-F238E27FC236}">
                  <a16:creationId xmlns:a16="http://schemas.microsoft.com/office/drawing/2014/main" id="{82058A85-5488-A2D7-1DDF-C1E0044A6E5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33433" y="4549668"/>
              <a:ext cx="914400" cy="914400"/>
            </a:xfrm>
            <a:prstGeom prst="rect">
              <a:avLst/>
            </a:prstGeom>
          </p:spPr>
        </p:pic>
      </p:grpSp>
      <p:grpSp>
        <p:nvGrpSpPr>
          <p:cNvPr id="29" name="R2 Goedkeuring">
            <a:extLst>
              <a:ext uri="{FF2B5EF4-FFF2-40B4-BE49-F238E27FC236}">
                <a16:creationId xmlns:a16="http://schemas.microsoft.com/office/drawing/2014/main" id="{06FB5C7C-E397-AD64-8964-16067186E046}"/>
              </a:ext>
            </a:extLst>
          </p:cNvPr>
          <p:cNvGrpSpPr/>
          <p:nvPr/>
        </p:nvGrpSpPr>
        <p:grpSpPr>
          <a:xfrm>
            <a:off x="9533105" y="4495364"/>
            <a:ext cx="1443704" cy="504966"/>
            <a:chOff x="9225607" y="4062796"/>
            <a:chExt cx="2448209" cy="856313"/>
          </a:xfrm>
        </p:grpSpPr>
        <p:pic>
          <p:nvPicPr>
            <p:cNvPr id="27" name="Graphic 26" descr="Checkmark">
              <a:extLst>
                <a:ext uri="{FF2B5EF4-FFF2-40B4-BE49-F238E27FC236}">
                  <a16:creationId xmlns:a16="http://schemas.microsoft.com/office/drawing/2014/main" id="{20D0305C-3021-C6F2-C38E-1BC4951D9925}"/>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225607" y="4062796"/>
              <a:ext cx="730053" cy="730053"/>
            </a:xfrm>
            <a:prstGeom prst="rect">
              <a:avLst/>
            </a:prstGeom>
          </p:spPr>
        </p:pic>
        <p:sp>
          <p:nvSpPr>
            <p:cNvPr id="28" name="TextBox 27">
              <a:extLst>
                <a:ext uri="{FF2B5EF4-FFF2-40B4-BE49-F238E27FC236}">
                  <a16:creationId xmlns:a16="http://schemas.microsoft.com/office/drawing/2014/main" id="{9A960A88-DEF6-E07F-73F9-158799957C67}"/>
                </a:ext>
              </a:extLst>
            </p:cNvPr>
            <p:cNvSpPr txBox="1"/>
            <p:nvPr/>
          </p:nvSpPr>
          <p:spPr>
            <a:xfrm>
              <a:off x="10012364" y="4292802"/>
              <a:ext cx="1661452" cy="626307"/>
            </a:xfrm>
            <a:prstGeom prst="rect">
              <a:avLst/>
            </a:prstGeom>
            <a:noFill/>
          </p:spPr>
          <p:txBody>
            <a:bodyPr wrap="none" rtlCol="0">
              <a:spAutoFit/>
            </a:bodyPr>
            <a:lstStyle/>
            <a:p>
              <a:r>
                <a:rPr lang="en-US" dirty="0"/>
                <a:t>Decision</a:t>
              </a:r>
            </a:p>
          </p:txBody>
        </p:sp>
      </p:grpSp>
      <p:grpSp>
        <p:nvGrpSpPr>
          <p:cNvPr id="19" name="R1 Bevestiging">
            <a:extLst>
              <a:ext uri="{FF2B5EF4-FFF2-40B4-BE49-F238E27FC236}">
                <a16:creationId xmlns:a16="http://schemas.microsoft.com/office/drawing/2014/main" id="{EA79374A-1A8E-8C37-BD5B-15C5EF359C5D}"/>
              </a:ext>
            </a:extLst>
          </p:cNvPr>
          <p:cNvGrpSpPr/>
          <p:nvPr/>
        </p:nvGrpSpPr>
        <p:grpSpPr>
          <a:xfrm>
            <a:off x="9498510" y="5029923"/>
            <a:ext cx="1381041" cy="503971"/>
            <a:chOff x="9225642" y="4936850"/>
            <a:chExt cx="2341948" cy="854625"/>
          </a:xfrm>
        </p:grpSpPr>
        <p:sp>
          <p:nvSpPr>
            <p:cNvPr id="37" name="Freeform: Shape 36">
              <a:extLst>
                <a:ext uri="{FF2B5EF4-FFF2-40B4-BE49-F238E27FC236}">
                  <a16:creationId xmlns:a16="http://schemas.microsoft.com/office/drawing/2014/main" id="{5CE0217E-368E-F618-618A-02B788B2608F}"/>
                </a:ext>
              </a:extLst>
            </p:cNvPr>
            <p:cNvSpPr/>
            <p:nvPr/>
          </p:nvSpPr>
          <p:spPr>
            <a:xfrm>
              <a:off x="9225642" y="4936850"/>
              <a:ext cx="762000" cy="838200"/>
            </a:xfrm>
            <a:custGeom>
              <a:avLst/>
              <a:gdLst>
                <a:gd name="connsiteX0" fmla="*/ 704850 w 762000"/>
                <a:gd name="connsiteY0" fmla="*/ 758190 h 838200"/>
                <a:gd name="connsiteX1" fmla="*/ 514350 w 762000"/>
                <a:gd name="connsiteY1" fmla="*/ 577215 h 838200"/>
                <a:gd name="connsiteX2" fmla="*/ 704850 w 762000"/>
                <a:gd name="connsiteY2" fmla="*/ 396240 h 838200"/>
                <a:gd name="connsiteX3" fmla="*/ 704850 w 762000"/>
                <a:gd name="connsiteY3" fmla="*/ 758190 h 838200"/>
                <a:gd name="connsiteX4" fmla="*/ 87630 w 762000"/>
                <a:gd name="connsiteY4" fmla="*/ 781050 h 838200"/>
                <a:gd name="connsiteX5" fmla="*/ 276225 w 762000"/>
                <a:gd name="connsiteY5" fmla="*/ 602933 h 838200"/>
                <a:gd name="connsiteX6" fmla="*/ 289560 w 762000"/>
                <a:gd name="connsiteY6" fmla="*/ 590550 h 838200"/>
                <a:gd name="connsiteX7" fmla="*/ 473393 w 762000"/>
                <a:gd name="connsiteY7" fmla="*/ 590550 h 838200"/>
                <a:gd name="connsiteX8" fmla="*/ 486728 w 762000"/>
                <a:gd name="connsiteY8" fmla="*/ 602933 h 838200"/>
                <a:gd name="connsiteX9" fmla="*/ 674370 w 762000"/>
                <a:gd name="connsiteY9" fmla="*/ 781050 h 838200"/>
                <a:gd name="connsiteX10" fmla="*/ 87630 w 762000"/>
                <a:gd name="connsiteY10" fmla="*/ 781050 h 838200"/>
                <a:gd name="connsiteX11" fmla="*/ 57150 w 762000"/>
                <a:gd name="connsiteY11" fmla="*/ 395288 h 838200"/>
                <a:gd name="connsiteX12" fmla="*/ 247650 w 762000"/>
                <a:gd name="connsiteY12" fmla="*/ 576263 h 838200"/>
                <a:gd name="connsiteX13" fmla="*/ 57150 w 762000"/>
                <a:gd name="connsiteY13" fmla="*/ 757238 h 838200"/>
                <a:gd name="connsiteX14" fmla="*/ 57150 w 762000"/>
                <a:gd name="connsiteY14" fmla="*/ 395288 h 838200"/>
                <a:gd name="connsiteX15" fmla="*/ 190500 w 762000"/>
                <a:gd name="connsiteY15" fmla="*/ 152400 h 838200"/>
                <a:gd name="connsiteX16" fmla="*/ 571500 w 762000"/>
                <a:gd name="connsiteY16" fmla="*/ 152400 h 838200"/>
                <a:gd name="connsiteX17" fmla="*/ 571500 w 762000"/>
                <a:gd name="connsiteY17" fmla="*/ 469583 h 838200"/>
                <a:gd name="connsiteX18" fmla="*/ 485775 w 762000"/>
                <a:gd name="connsiteY18" fmla="*/ 551498 h 838200"/>
                <a:gd name="connsiteX19" fmla="*/ 276225 w 762000"/>
                <a:gd name="connsiteY19" fmla="*/ 551498 h 838200"/>
                <a:gd name="connsiteX20" fmla="*/ 190500 w 762000"/>
                <a:gd name="connsiteY20" fmla="*/ 469583 h 838200"/>
                <a:gd name="connsiteX21" fmla="*/ 190500 w 762000"/>
                <a:gd name="connsiteY21" fmla="*/ 152400 h 838200"/>
                <a:gd name="connsiteX22" fmla="*/ 628650 w 762000"/>
                <a:gd name="connsiteY22" fmla="*/ 178118 h 838200"/>
                <a:gd name="connsiteX23" fmla="*/ 628650 w 762000"/>
                <a:gd name="connsiteY23" fmla="*/ 95250 h 838200"/>
                <a:gd name="connsiteX24" fmla="*/ 495300 w 762000"/>
                <a:gd name="connsiteY24" fmla="*/ 95250 h 838200"/>
                <a:gd name="connsiteX25" fmla="*/ 381000 w 762000"/>
                <a:gd name="connsiteY25" fmla="*/ 0 h 838200"/>
                <a:gd name="connsiteX26" fmla="*/ 266700 w 762000"/>
                <a:gd name="connsiteY26" fmla="*/ 95250 h 838200"/>
                <a:gd name="connsiteX27" fmla="*/ 133350 w 762000"/>
                <a:gd name="connsiteY27" fmla="*/ 95250 h 838200"/>
                <a:gd name="connsiteX28" fmla="*/ 133350 w 762000"/>
                <a:gd name="connsiteY28" fmla="*/ 179070 h 838200"/>
                <a:gd name="connsiteX29" fmla="*/ 0 w 762000"/>
                <a:gd name="connsiteY29" fmla="*/ 305753 h 838200"/>
                <a:gd name="connsiteX30" fmla="*/ 0 w 762000"/>
                <a:gd name="connsiteY30" fmla="*/ 838200 h 838200"/>
                <a:gd name="connsiteX31" fmla="*/ 762000 w 762000"/>
                <a:gd name="connsiteY31" fmla="*/ 838200 h 838200"/>
                <a:gd name="connsiteX32" fmla="*/ 762000 w 762000"/>
                <a:gd name="connsiteY32" fmla="*/ 305753 h 838200"/>
                <a:gd name="connsiteX33" fmla="*/ 628650 w 762000"/>
                <a:gd name="connsiteY33" fmla="*/ 178118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2000" h="838200">
                  <a:moveTo>
                    <a:pt x="704850" y="758190"/>
                  </a:moveTo>
                  <a:lnTo>
                    <a:pt x="514350" y="577215"/>
                  </a:lnTo>
                  <a:lnTo>
                    <a:pt x="704850" y="396240"/>
                  </a:lnTo>
                  <a:lnTo>
                    <a:pt x="704850" y="758190"/>
                  </a:lnTo>
                  <a:close/>
                  <a:moveTo>
                    <a:pt x="87630" y="781050"/>
                  </a:moveTo>
                  <a:lnTo>
                    <a:pt x="276225" y="602933"/>
                  </a:lnTo>
                  <a:lnTo>
                    <a:pt x="289560" y="590550"/>
                  </a:lnTo>
                  <a:cubicBezTo>
                    <a:pt x="340995" y="541973"/>
                    <a:pt x="421958" y="541973"/>
                    <a:pt x="473393" y="590550"/>
                  </a:cubicBezTo>
                  <a:lnTo>
                    <a:pt x="486728" y="602933"/>
                  </a:lnTo>
                  <a:lnTo>
                    <a:pt x="674370" y="781050"/>
                  </a:lnTo>
                  <a:lnTo>
                    <a:pt x="87630" y="781050"/>
                  </a:lnTo>
                  <a:close/>
                  <a:moveTo>
                    <a:pt x="57150" y="395288"/>
                  </a:moveTo>
                  <a:lnTo>
                    <a:pt x="247650" y="576263"/>
                  </a:lnTo>
                  <a:lnTo>
                    <a:pt x="57150" y="757238"/>
                  </a:lnTo>
                  <a:lnTo>
                    <a:pt x="57150" y="395288"/>
                  </a:lnTo>
                  <a:close/>
                  <a:moveTo>
                    <a:pt x="190500" y="152400"/>
                  </a:moveTo>
                  <a:lnTo>
                    <a:pt x="571500" y="152400"/>
                  </a:lnTo>
                  <a:lnTo>
                    <a:pt x="571500" y="469583"/>
                  </a:lnTo>
                  <a:lnTo>
                    <a:pt x="485775" y="551498"/>
                  </a:lnTo>
                  <a:cubicBezTo>
                    <a:pt x="423863" y="503873"/>
                    <a:pt x="338138" y="503873"/>
                    <a:pt x="276225" y="551498"/>
                  </a:cubicBezTo>
                  <a:lnTo>
                    <a:pt x="190500" y="469583"/>
                  </a:lnTo>
                  <a:lnTo>
                    <a:pt x="190500" y="152400"/>
                  </a:lnTo>
                  <a:close/>
                  <a:moveTo>
                    <a:pt x="628650" y="178118"/>
                  </a:moveTo>
                  <a:lnTo>
                    <a:pt x="628650" y="95250"/>
                  </a:lnTo>
                  <a:lnTo>
                    <a:pt x="495300" y="95250"/>
                  </a:lnTo>
                  <a:lnTo>
                    <a:pt x="381000" y="0"/>
                  </a:lnTo>
                  <a:lnTo>
                    <a:pt x="266700" y="95250"/>
                  </a:lnTo>
                  <a:lnTo>
                    <a:pt x="133350" y="95250"/>
                  </a:lnTo>
                  <a:lnTo>
                    <a:pt x="133350" y="179070"/>
                  </a:lnTo>
                  <a:lnTo>
                    <a:pt x="0" y="305753"/>
                  </a:lnTo>
                  <a:lnTo>
                    <a:pt x="0" y="838200"/>
                  </a:lnTo>
                  <a:lnTo>
                    <a:pt x="762000" y="838200"/>
                  </a:lnTo>
                  <a:lnTo>
                    <a:pt x="762000" y="305753"/>
                  </a:lnTo>
                  <a:lnTo>
                    <a:pt x="628650" y="178118"/>
                  </a:lnTo>
                  <a:close/>
                </a:path>
              </a:pathLst>
            </a:custGeom>
            <a:solidFill>
              <a:srgbClr val="000000"/>
            </a:solidFill>
            <a:ln w="9525" cap="flat">
              <a:noFill/>
              <a:prstDash val="solid"/>
              <a:miter/>
            </a:ln>
          </p:spPr>
          <p:txBody>
            <a:bodyPr rtlCol="0" anchor="ctr"/>
            <a:lstStyle/>
            <a:p>
              <a:endParaRPr lang="en-US" dirty="0"/>
            </a:p>
          </p:txBody>
        </p:sp>
        <p:sp>
          <p:nvSpPr>
            <p:cNvPr id="17" name="TextBox 16">
              <a:extLst>
                <a:ext uri="{FF2B5EF4-FFF2-40B4-BE49-F238E27FC236}">
                  <a16:creationId xmlns:a16="http://schemas.microsoft.com/office/drawing/2014/main" id="{56B02715-87C4-66A1-B6D9-2CCD62E847EE}"/>
                </a:ext>
              </a:extLst>
            </p:cNvPr>
            <p:cNvSpPr txBox="1"/>
            <p:nvPr/>
          </p:nvSpPr>
          <p:spPr>
            <a:xfrm>
              <a:off x="10107294" y="5269552"/>
              <a:ext cx="1460296" cy="521923"/>
            </a:xfrm>
            <a:prstGeom prst="rect">
              <a:avLst/>
            </a:prstGeom>
            <a:noFill/>
          </p:spPr>
          <p:txBody>
            <a:bodyPr wrap="none" rtlCol="0">
              <a:spAutoFit/>
            </a:bodyPr>
            <a:lstStyle/>
            <a:p>
              <a:r>
                <a:rPr lang="en-US" dirty="0"/>
                <a:t>Info mail</a:t>
              </a:r>
            </a:p>
          </p:txBody>
        </p:sp>
      </p:grpSp>
      <p:grpSp>
        <p:nvGrpSpPr>
          <p:cNvPr id="18" name="R1 Verlofaanvraag">
            <a:extLst>
              <a:ext uri="{FF2B5EF4-FFF2-40B4-BE49-F238E27FC236}">
                <a16:creationId xmlns:a16="http://schemas.microsoft.com/office/drawing/2014/main" id="{1A4E42A3-48AC-6E44-335A-C3DA35625A9D}"/>
              </a:ext>
            </a:extLst>
          </p:cNvPr>
          <p:cNvGrpSpPr/>
          <p:nvPr/>
        </p:nvGrpSpPr>
        <p:grpSpPr>
          <a:xfrm>
            <a:off x="9424034" y="3143710"/>
            <a:ext cx="1798229" cy="539220"/>
            <a:chOff x="9141278" y="3227815"/>
            <a:chExt cx="3049409" cy="914400"/>
          </a:xfrm>
        </p:grpSpPr>
        <p:pic>
          <p:nvPicPr>
            <p:cNvPr id="13" name="Graphic 12" descr="Beach umbrella">
              <a:extLst>
                <a:ext uri="{FF2B5EF4-FFF2-40B4-BE49-F238E27FC236}">
                  <a16:creationId xmlns:a16="http://schemas.microsoft.com/office/drawing/2014/main" id="{7DE23F9A-F2AC-E306-CD64-296054D4781B}"/>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141278" y="3227815"/>
              <a:ext cx="914400" cy="914400"/>
            </a:xfrm>
            <a:prstGeom prst="rect">
              <a:avLst/>
            </a:prstGeom>
          </p:spPr>
        </p:pic>
        <p:sp>
          <p:nvSpPr>
            <p:cNvPr id="14" name="TextBox 13">
              <a:extLst>
                <a:ext uri="{FF2B5EF4-FFF2-40B4-BE49-F238E27FC236}">
                  <a16:creationId xmlns:a16="http://schemas.microsoft.com/office/drawing/2014/main" id="{270016FD-EC33-4A95-AA52-6444717612ED}"/>
                </a:ext>
              </a:extLst>
            </p:cNvPr>
            <p:cNvSpPr txBox="1"/>
            <p:nvPr/>
          </p:nvSpPr>
          <p:spPr>
            <a:xfrm>
              <a:off x="9955660" y="3577570"/>
              <a:ext cx="2235027" cy="521923"/>
            </a:xfrm>
            <a:prstGeom prst="rect">
              <a:avLst/>
            </a:prstGeom>
            <a:noFill/>
          </p:spPr>
          <p:txBody>
            <a:bodyPr wrap="none" rtlCol="0">
              <a:spAutoFit/>
            </a:bodyPr>
            <a:lstStyle/>
            <a:p>
              <a:r>
                <a:rPr lang="en-US" dirty="0"/>
                <a:t>Leave request</a:t>
              </a:r>
            </a:p>
          </p:txBody>
        </p:sp>
      </p:grpSp>
      <p:sp>
        <p:nvSpPr>
          <p:cNvPr id="10" name="Speech Bubble: Rectangle with Corners Rounded 9">
            <a:extLst>
              <a:ext uri="{FF2B5EF4-FFF2-40B4-BE49-F238E27FC236}">
                <a16:creationId xmlns:a16="http://schemas.microsoft.com/office/drawing/2014/main" id="{A18E7E4C-D7F9-A4F9-2795-1333D606A625}"/>
              </a:ext>
            </a:extLst>
          </p:cNvPr>
          <p:cNvSpPr/>
          <p:nvPr/>
        </p:nvSpPr>
        <p:spPr>
          <a:xfrm>
            <a:off x="7619657" y="2638456"/>
            <a:ext cx="1433235" cy="476726"/>
          </a:xfrm>
          <a:prstGeom prst="wedgeRoundRectCallout">
            <a:avLst>
              <a:gd name="adj1" fmla="val 52112"/>
              <a:gd name="adj2" fmla="val 84602"/>
              <a:gd name="adj3" fmla="val 16667"/>
            </a:avLst>
          </a:prstGeom>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sz="1100" dirty="0"/>
              <a:t>You can change the end result</a:t>
            </a:r>
          </a:p>
        </p:txBody>
      </p:sp>
      <p:sp>
        <p:nvSpPr>
          <p:cNvPr id="12" name="Speech Bubble: Rectangle with Corners Rounded 11">
            <a:extLst>
              <a:ext uri="{FF2B5EF4-FFF2-40B4-BE49-F238E27FC236}">
                <a16:creationId xmlns:a16="http://schemas.microsoft.com/office/drawing/2014/main" id="{7AC86EDB-DA42-BF0D-5123-C88E9AE9A3E0}"/>
              </a:ext>
            </a:extLst>
          </p:cNvPr>
          <p:cNvSpPr/>
          <p:nvPr/>
        </p:nvSpPr>
        <p:spPr>
          <a:xfrm>
            <a:off x="220132" y="2525748"/>
            <a:ext cx="1629454" cy="664012"/>
          </a:xfrm>
          <a:prstGeom prst="wedgeRoundRectCallout">
            <a:avLst>
              <a:gd name="adj1" fmla="val 43641"/>
              <a:gd name="adj2" fmla="val 89799"/>
              <a:gd name="adj3" fmla="val 16667"/>
            </a:avLst>
          </a:prstGeom>
          <a:ln>
            <a:solidFill>
              <a:srgbClr val="0F53FF"/>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sz="1100" dirty="0"/>
              <a:t>And the solution will be redesigned and recreated</a:t>
            </a:r>
          </a:p>
        </p:txBody>
      </p:sp>
    </p:spTree>
    <p:extLst>
      <p:ext uri="{BB962C8B-B14F-4D97-AF65-F5344CB8AC3E}">
        <p14:creationId xmlns:p14="http://schemas.microsoft.com/office/powerpoint/2010/main" val="110486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right)">
                                      <p:cBhvr>
                                        <p:cTn id="13" dur="2000"/>
                                        <p:tgtEl>
                                          <p:spTgt spid="23"/>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Folded Corner 7">
            <a:extLst>
              <a:ext uri="{FF2B5EF4-FFF2-40B4-BE49-F238E27FC236}">
                <a16:creationId xmlns:a16="http://schemas.microsoft.com/office/drawing/2014/main" id="{63F9816A-12B0-AFB7-5779-2B7D1F2C3318}"/>
              </a:ext>
            </a:extLst>
          </p:cNvPr>
          <p:cNvSpPr/>
          <p:nvPr/>
        </p:nvSpPr>
        <p:spPr>
          <a:xfrm>
            <a:off x="9176606" y="3143710"/>
            <a:ext cx="2554719" cy="2729190"/>
          </a:xfrm>
          <a:prstGeom prst="foldedCorner">
            <a:avLst>
              <a:gd name="adj" fmla="val 8759"/>
            </a:avLst>
          </a:prstGeom>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 name="Titel 1">
            <a:extLst>
              <a:ext uri="{FF2B5EF4-FFF2-40B4-BE49-F238E27FC236}">
                <a16:creationId xmlns:a16="http://schemas.microsoft.com/office/drawing/2014/main" id="{EB226087-7E1D-0FAB-2478-DCDB142E6A63}"/>
              </a:ext>
            </a:extLst>
          </p:cNvPr>
          <p:cNvSpPr>
            <a:spLocks noGrp="1"/>
          </p:cNvSpPr>
          <p:nvPr>
            <p:ph type="title"/>
          </p:nvPr>
        </p:nvSpPr>
        <p:spPr/>
        <p:txBody>
          <a:bodyPr>
            <a:noAutofit/>
          </a:bodyPr>
          <a:lstStyle/>
          <a:p>
            <a:r>
              <a:rPr lang="en-US" sz="3200" dirty="0"/>
              <a:t>Use new approach incl. GEARS to transform end result to solution</a:t>
            </a:r>
            <a:endParaRPr lang="en-US" sz="3200" i="1" u="sng" dirty="0"/>
          </a:p>
        </p:txBody>
      </p:sp>
      <p:sp>
        <p:nvSpPr>
          <p:cNvPr id="4" name="Tijdelijke aanduiding voor dianummer 3">
            <a:extLst>
              <a:ext uri="{FF2B5EF4-FFF2-40B4-BE49-F238E27FC236}">
                <a16:creationId xmlns:a16="http://schemas.microsoft.com/office/drawing/2014/main" id="{DC8B2DA0-72C2-0781-6B4E-A809E276D10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11</a:t>
            </a:fld>
            <a:endParaRPr lang="en-US" dirty="0"/>
          </a:p>
        </p:txBody>
      </p:sp>
      <p:sp>
        <p:nvSpPr>
          <p:cNvPr id="7" name="TextBox 6">
            <a:extLst>
              <a:ext uri="{FF2B5EF4-FFF2-40B4-BE49-F238E27FC236}">
                <a16:creationId xmlns:a16="http://schemas.microsoft.com/office/drawing/2014/main" id="{75E845DE-DD4D-8187-6B1B-17EFB3FCAD1E}"/>
              </a:ext>
            </a:extLst>
          </p:cNvPr>
          <p:cNvSpPr txBox="1"/>
          <p:nvPr/>
        </p:nvSpPr>
        <p:spPr>
          <a:xfrm>
            <a:off x="9093244" y="1928081"/>
            <a:ext cx="2588898" cy="954107"/>
          </a:xfrm>
          <a:prstGeom prst="rect">
            <a:avLst/>
          </a:prstGeom>
          <a:solidFill>
            <a:schemeClr val="bg1">
              <a:alpha val="58000"/>
            </a:schemeClr>
          </a:solidFill>
          <a:effectLst>
            <a:outerShdw blurRad="50800" dist="38100" dir="2700000" algn="tl" rotWithShape="0">
              <a:schemeClr val="bg1">
                <a:alpha val="40000"/>
              </a:schemeClr>
            </a:outerShdw>
          </a:effectLst>
        </p:spPr>
        <p:txBody>
          <a:bodyPr wrap="square" rtlCol="0">
            <a:spAutoFit/>
          </a:bodyPr>
          <a:lstStyle/>
          <a:p>
            <a:pPr algn="ctr"/>
            <a:r>
              <a:rPr lang="en-US" sz="2000" b="1" dirty="0">
                <a:solidFill>
                  <a:srgbClr val="00B050"/>
                </a:solidFill>
              </a:rPr>
              <a:t>Step 1: determine the end result</a:t>
            </a:r>
            <a:br>
              <a:rPr lang="en-US" sz="2000" b="1" dirty="0">
                <a:solidFill>
                  <a:srgbClr val="00B050"/>
                </a:solidFill>
              </a:rPr>
            </a:br>
            <a:r>
              <a:rPr lang="en-US" sz="1600" b="1" dirty="0">
                <a:solidFill>
                  <a:srgbClr val="00B050"/>
                </a:solidFill>
              </a:rPr>
              <a:t>(= of the process)</a:t>
            </a:r>
            <a:endParaRPr lang="en-US" sz="2000" b="1" dirty="0">
              <a:solidFill>
                <a:srgbClr val="00B050"/>
              </a:solidFill>
            </a:endParaRPr>
          </a:p>
        </p:txBody>
      </p:sp>
      <p:sp>
        <p:nvSpPr>
          <p:cNvPr id="5" name="TextBox 4">
            <a:extLst>
              <a:ext uri="{FF2B5EF4-FFF2-40B4-BE49-F238E27FC236}">
                <a16:creationId xmlns:a16="http://schemas.microsoft.com/office/drawing/2014/main" id="{2B0CDD2B-A597-6D36-9B67-CC743FB3C330}"/>
              </a:ext>
            </a:extLst>
          </p:cNvPr>
          <p:cNvSpPr txBox="1"/>
          <p:nvPr/>
        </p:nvSpPr>
        <p:spPr>
          <a:xfrm>
            <a:off x="767290" y="1928081"/>
            <a:ext cx="7664278" cy="400110"/>
          </a:xfrm>
          <a:prstGeom prst="rect">
            <a:avLst/>
          </a:prstGeom>
          <a:solidFill>
            <a:schemeClr val="bg1">
              <a:alpha val="55000"/>
            </a:schemeClr>
          </a:solidFill>
          <a:effectLst>
            <a:outerShdw blurRad="50800" dist="38100" dir="2700000" algn="tl" rotWithShape="0">
              <a:schemeClr val="bg1">
                <a:alpha val="40000"/>
              </a:schemeClr>
            </a:outerShdw>
          </a:effectLst>
        </p:spPr>
        <p:txBody>
          <a:bodyPr wrap="none" rtlCol="0">
            <a:spAutoFit/>
          </a:bodyPr>
          <a:lstStyle/>
          <a:p>
            <a:pPr algn="ctr"/>
            <a:r>
              <a:rPr lang="en-US" sz="2000" b="1" i="1" dirty="0">
                <a:solidFill>
                  <a:srgbClr val="0F53FF"/>
                </a:solidFill>
              </a:rPr>
              <a:t>Step 2: determine the solution </a:t>
            </a:r>
            <a:r>
              <a:rPr lang="en-US" sz="1600" b="1" i="1" dirty="0">
                <a:solidFill>
                  <a:srgbClr val="0F53FF"/>
                </a:solidFill>
              </a:rPr>
              <a:t>(= the process) </a:t>
            </a:r>
            <a:r>
              <a:rPr lang="en-US" sz="2000" b="1" i="1" dirty="0">
                <a:solidFill>
                  <a:srgbClr val="0F53FF"/>
                </a:solidFill>
              </a:rPr>
              <a:t>AUTOMATICALLY</a:t>
            </a:r>
            <a:endParaRPr lang="en-US" sz="1800" b="1" i="1" dirty="0">
              <a:solidFill>
                <a:srgbClr val="0F53FF"/>
              </a:solidFill>
            </a:endParaRPr>
          </a:p>
        </p:txBody>
      </p:sp>
      <p:pic>
        <p:nvPicPr>
          <p:cNvPr id="23" name="P3">
            <a:extLst>
              <a:ext uri="{FF2B5EF4-FFF2-40B4-BE49-F238E27FC236}">
                <a16:creationId xmlns:a16="http://schemas.microsoft.com/office/drawing/2014/main" id="{813BF7B1-0B91-E222-33EB-7E2984C3D909}"/>
              </a:ext>
            </a:extLst>
          </p:cNvPr>
          <p:cNvPicPr>
            <a:picLocks noChangeAspect="1"/>
          </p:cNvPicPr>
          <p:nvPr/>
        </p:nvPicPr>
        <p:blipFill>
          <a:blip r:embed="rId3" cstate="email">
            <a:clrChange>
              <a:clrFrom>
                <a:srgbClr val="FFFEF5"/>
              </a:clrFrom>
              <a:clrTo>
                <a:srgbClr val="FFFEF5">
                  <a:alpha val="0"/>
                </a:srgbClr>
              </a:clrTo>
            </a:clrChange>
            <a:extLst>
              <a:ext uri="{28A0092B-C50C-407E-A947-70E740481C1C}">
                <a14:useLocalDpi xmlns:a14="http://schemas.microsoft.com/office/drawing/2010/main"/>
              </a:ext>
            </a:extLst>
          </a:blip>
          <a:stretch>
            <a:fillRect/>
          </a:stretch>
        </p:blipFill>
        <p:spPr>
          <a:xfrm rot="16200000">
            <a:off x="2098000" y="605073"/>
            <a:ext cx="4816882" cy="8045039"/>
          </a:xfrm>
          <a:prstGeom prst="rect">
            <a:avLst/>
          </a:prstGeom>
        </p:spPr>
      </p:pic>
      <p:pic>
        <p:nvPicPr>
          <p:cNvPr id="9" name="P3 COVER">
            <a:extLst>
              <a:ext uri="{FF2B5EF4-FFF2-40B4-BE49-F238E27FC236}">
                <a16:creationId xmlns:a16="http://schemas.microsoft.com/office/drawing/2014/main" id="{BD5B9A0D-2418-3CB6-5084-FD8000C6AE18}"/>
              </a:ext>
            </a:extLst>
          </p:cNvPr>
          <p:cNvPicPr>
            <a:picLocks noChangeAspect="1"/>
          </p:cNvPicPr>
          <p:nvPr/>
        </p:nvPicPr>
        <p:blipFill>
          <a:blip r:embed="rId4"/>
          <a:srcRect/>
          <a:stretch/>
        </p:blipFill>
        <p:spPr>
          <a:xfrm>
            <a:off x="631771" y="2302110"/>
            <a:ext cx="7852500" cy="4599020"/>
          </a:xfrm>
          <a:prstGeom prst="rect">
            <a:avLst/>
          </a:prstGeom>
        </p:spPr>
      </p:pic>
      <p:pic>
        <p:nvPicPr>
          <p:cNvPr id="25" name="P4">
            <a:extLst>
              <a:ext uri="{FF2B5EF4-FFF2-40B4-BE49-F238E27FC236}">
                <a16:creationId xmlns:a16="http://schemas.microsoft.com/office/drawing/2014/main" id="{21147709-CBB4-EAA2-83C6-EC6A4927A0B0}"/>
              </a:ext>
            </a:extLst>
          </p:cNvPr>
          <p:cNvPicPr>
            <a:picLocks noChangeAspect="1"/>
          </p:cNvPicPr>
          <p:nvPr/>
        </p:nvPicPr>
        <p:blipFill>
          <a:blip r:embed="rId5" cstate="email">
            <a:clrChange>
              <a:clrFrom>
                <a:srgbClr val="FFFEF5"/>
              </a:clrFrom>
              <a:clrTo>
                <a:srgbClr val="FFFEF5">
                  <a:alpha val="0"/>
                </a:srgbClr>
              </a:clrTo>
            </a:clrChange>
            <a:extLst>
              <a:ext uri="{28A0092B-C50C-407E-A947-70E740481C1C}">
                <a14:useLocalDpi xmlns:a14="http://schemas.microsoft.com/office/drawing/2010/main"/>
              </a:ext>
            </a:extLst>
          </a:blip>
          <a:stretch>
            <a:fillRect/>
          </a:stretch>
        </p:blipFill>
        <p:spPr>
          <a:xfrm rot="16200000">
            <a:off x="2210983" y="628709"/>
            <a:ext cx="4665753" cy="7999644"/>
          </a:xfrm>
          <a:prstGeom prst="rect">
            <a:avLst/>
          </a:prstGeom>
        </p:spPr>
      </p:pic>
      <p:grpSp>
        <p:nvGrpSpPr>
          <p:cNvPr id="43" name="R4 Bevestiging m Goedkeuring">
            <a:extLst>
              <a:ext uri="{FF2B5EF4-FFF2-40B4-BE49-F238E27FC236}">
                <a16:creationId xmlns:a16="http://schemas.microsoft.com/office/drawing/2014/main" id="{EBA4E840-D201-2635-679E-0EA56E9CC501}"/>
              </a:ext>
            </a:extLst>
          </p:cNvPr>
          <p:cNvGrpSpPr/>
          <p:nvPr/>
        </p:nvGrpSpPr>
        <p:grpSpPr>
          <a:xfrm>
            <a:off x="9498506" y="5029923"/>
            <a:ext cx="1948504" cy="842525"/>
            <a:chOff x="9217478" y="5998666"/>
            <a:chExt cx="3304244" cy="1428739"/>
          </a:xfrm>
        </p:grpSpPr>
        <p:grpSp>
          <p:nvGrpSpPr>
            <p:cNvPr id="39" name="Bevestiging">
              <a:extLst>
                <a:ext uri="{FF2B5EF4-FFF2-40B4-BE49-F238E27FC236}">
                  <a16:creationId xmlns:a16="http://schemas.microsoft.com/office/drawing/2014/main" id="{74FD595C-5953-8A47-699F-BC9F16D85B95}"/>
                </a:ext>
              </a:extLst>
            </p:cNvPr>
            <p:cNvGrpSpPr/>
            <p:nvPr/>
          </p:nvGrpSpPr>
          <p:grpSpPr>
            <a:xfrm>
              <a:off x="9217478" y="5998666"/>
              <a:ext cx="3304244" cy="1428739"/>
              <a:chOff x="9225642" y="4936850"/>
              <a:chExt cx="3304244" cy="1428739"/>
            </a:xfrm>
          </p:grpSpPr>
          <p:sp>
            <p:nvSpPr>
              <p:cNvPr id="40" name="Freeform: Shape 39">
                <a:extLst>
                  <a:ext uri="{FF2B5EF4-FFF2-40B4-BE49-F238E27FC236}">
                    <a16:creationId xmlns:a16="http://schemas.microsoft.com/office/drawing/2014/main" id="{4D5D23CB-F9D2-977E-264C-3B3864593D46}"/>
                  </a:ext>
                </a:extLst>
              </p:cNvPr>
              <p:cNvSpPr/>
              <p:nvPr/>
            </p:nvSpPr>
            <p:spPr>
              <a:xfrm>
                <a:off x="9225642" y="4936850"/>
                <a:ext cx="762000" cy="838200"/>
              </a:xfrm>
              <a:custGeom>
                <a:avLst/>
                <a:gdLst>
                  <a:gd name="connsiteX0" fmla="*/ 704850 w 762000"/>
                  <a:gd name="connsiteY0" fmla="*/ 758190 h 838200"/>
                  <a:gd name="connsiteX1" fmla="*/ 514350 w 762000"/>
                  <a:gd name="connsiteY1" fmla="*/ 577215 h 838200"/>
                  <a:gd name="connsiteX2" fmla="*/ 704850 w 762000"/>
                  <a:gd name="connsiteY2" fmla="*/ 396240 h 838200"/>
                  <a:gd name="connsiteX3" fmla="*/ 704850 w 762000"/>
                  <a:gd name="connsiteY3" fmla="*/ 758190 h 838200"/>
                  <a:gd name="connsiteX4" fmla="*/ 87630 w 762000"/>
                  <a:gd name="connsiteY4" fmla="*/ 781050 h 838200"/>
                  <a:gd name="connsiteX5" fmla="*/ 276225 w 762000"/>
                  <a:gd name="connsiteY5" fmla="*/ 602933 h 838200"/>
                  <a:gd name="connsiteX6" fmla="*/ 289560 w 762000"/>
                  <a:gd name="connsiteY6" fmla="*/ 590550 h 838200"/>
                  <a:gd name="connsiteX7" fmla="*/ 473393 w 762000"/>
                  <a:gd name="connsiteY7" fmla="*/ 590550 h 838200"/>
                  <a:gd name="connsiteX8" fmla="*/ 486728 w 762000"/>
                  <a:gd name="connsiteY8" fmla="*/ 602933 h 838200"/>
                  <a:gd name="connsiteX9" fmla="*/ 674370 w 762000"/>
                  <a:gd name="connsiteY9" fmla="*/ 781050 h 838200"/>
                  <a:gd name="connsiteX10" fmla="*/ 87630 w 762000"/>
                  <a:gd name="connsiteY10" fmla="*/ 781050 h 838200"/>
                  <a:gd name="connsiteX11" fmla="*/ 57150 w 762000"/>
                  <a:gd name="connsiteY11" fmla="*/ 395288 h 838200"/>
                  <a:gd name="connsiteX12" fmla="*/ 247650 w 762000"/>
                  <a:gd name="connsiteY12" fmla="*/ 576263 h 838200"/>
                  <a:gd name="connsiteX13" fmla="*/ 57150 w 762000"/>
                  <a:gd name="connsiteY13" fmla="*/ 757238 h 838200"/>
                  <a:gd name="connsiteX14" fmla="*/ 57150 w 762000"/>
                  <a:gd name="connsiteY14" fmla="*/ 395288 h 838200"/>
                  <a:gd name="connsiteX15" fmla="*/ 190500 w 762000"/>
                  <a:gd name="connsiteY15" fmla="*/ 152400 h 838200"/>
                  <a:gd name="connsiteX16" fmla="*/ 571500 w 762000"/>
                  <a:gd name="connsiteY16" fmla="*/ 152400 h 838200"/>
                  <a:gd name="connsiteX17" fmla="*/ 571500 w 762000"/>
                  <a:gd name="connsiteY17" fmla="*/ 469583 h 838200"/>
                  <a:gd name="connsiteX18" fmla="*/ 485775 w 762000"/>
                  <a:gd name="connsiteY18" fmla="*/ 551498 h 838200"/>
                  <a:gd name="connsiteX19" fmla="*/ 276225 w 762000"/>
                  <a:gd name="connsiteY19" fmla="*/ 551498 h 838200"/>
                  <a:gd name="connsiteX20" fmla="*/ 190500 w 762000"/>
                  <a:gd name="connsiteY20" fmla="*/ 469583 h 838200"/>
                  <a:gd name="connsiteX21" fmla="*/ 190500 w 762000"/>
                  <a:gd name="connsiteY21" fmla="*/ 152400 h 838200"/>
                  <a:gd name="connsiteX22" fmla="*/ 628650 w 762000"/>
                  <a:gd name="connsiteY22" fmla="*/ 178118 h 838200"/>
                  <a:gd name="connsiteX23" fmla="*/ 628650 w 762000"/>
                  <a:gd name="connsiteY23" fmla="*/ 95250 h 838200"/>
                  <a:gd name="connsiteX24" fmla="*/ 495300 w 762000"/>
                  <a:gd name="connsiteY24" fmla="*/ 95250 h 838200"/>
                  <a:gd name="connsiteX25" fmla="*/ 381000 w 762000"/>
                  <a:gd name="connsiteY25" fmla="*/ 0 h 838200"/>
                  <a:gd name="connsiteX26" fmla="*/ 266700 w 762000"/>
                  <a:gd name="connsiteY26" fmla="*/ 95250 h 838200"/>
                  <a:gd name="connsiteX27" fmla="*/ 133350 w 762000"/>
                  <a:gd name="connsiteY27" fmla="*/ 95250 h 838200"/>
                  <a:gd name="connsiteX28" fmla="*/ 133350 w 762000"/>
                  <a:gd name="connsiteY28" fmla="*/ 179070 h 838200"/>
                  <a:gd name="connsiteX29" fmla="*/ 0 w 762000"/>
                  <a:gd name="connsiteY29" fmla="*/ 305753 h 838200"/>
                  <a:gd name="connsiteX30" fmla="*/ 0 w 762000"/>
                  <a:gd name="connsiteY30" fmla="*/ 838200 h 838200"/>
                  <a:gd name="connsiteX31" fmla="*/ 762000 w 762000"/>
                  <a:gd name="connsiteY31" fmla="*/ 838200 h 838200"/>
                  <a:gd name="connsiteX32" fmla="*/ 762000 w 762000"/>
                  <a:gd name="connsiteY32" fmla="*/ 305753 h 838200"/>
                  <a:gd name="connsiteX33" fmla="*/ 628650 w 762000"/>
                  <a:gd name="connsiteY33" fmla="*/ 178118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2000" h="838200">
                    <a:moveTo>
                      <a:pt x="704850" y="758190"/>
                    </a:moveTo>
                    <a:lnTo>
                      <a:pt x="514350" y="577215"/>
                    </a:lnTo>
                    <a:lnTo>
                      <a:pt x="704850" y="396240"/>
                    </a:lnTo>
                    <a:lnTo>
                      <a:pt x="704850" y="758190"/>
                    </a:lnTo>
                    <a:close/>
                    <a:moveTo>
                      <a:pt x="87630" y="781050"/>
                    </a:moveTo>
                    <a:lnTo>
                      <a:pt x="276225" y="602933"/>
                    </a:lnTo>
                    <a:lnTo>
                      <a:pt x="289560" y="590550"/>
                    </a:lnTo>
                    <a:cubicBezTo>
                      <a:pt x="340995" y="541973"/>
                      <a:pt x="421958" y="541973"/>
                      <a:pt x="473393" y="590550"/>
                    </a:cubicBezTo>
                    <a:lnTo>
                      <a:pt x="486728" y="602933"/>
                    </a:lnTo>
                    <a:lnTo>
                      <a:pt x="674370" y="781050"/>
                    </a:lnTo>
                    <a:lnTo>
                      <a:pt x="87630" y="781050"/>
                    </a:lnTo>
                    <a:close/>
                    <a:moveTo>
                      <a:pt x="57150" y="395288"/>
                    </a:moveTo>
                    <a:lnTo>
                      <a:pt x="247650" y="576263"/>
                    </a:lnTo>
                    <a:lnTo>
                      <a:pt x="57150" y="757238"/>
                    </a:lnTo>
                    <a:lnTo>
                      <a:pt x="57150" y="395288"/>
                    </a:lnTo>
                    <a:close/>
                    <a:moveTo>
                      <a:pt x="190500" y="152400"/>
                    </a:moveTo>
                    <a:lnTo>
                      <a:pt x="571500" y="152400"/>
                    </a:lnTo>
                    <a:lnTo>
                      <a:pt x="571500" y="469583"/>
                    </a:lnTo>
                    <a:lnTo>
                      <a:pt x="485775" y="551498"/>
                    </a:lnTo>
                    <a:cubicBezTo>
                      <a:pt x="423863" y="503873"/>
                      <a:pt x="338138" y="503873"/>
                      <a:pt x="276225" y="551498"/>
                    </a:cubicBezTo>
                    <a:lnTo>
                      <a:pt x="190500" y="469583"/>
                    </a:lnTo>
                    <a:lnTo>
                      <a:pt x="190500" y="152400"/>
                    </a:lnTo>
                    <a:close/>
                    <a:moveTo>
                      <a:pt x="628650" y="178118"/>
                    </a:moveTo>
                    <a:lnTo>
                      <a:pt x="628650" y="95250"/>
                    </a:lnTo>
                    <a:lnTo>
                      <a:pt x="495300" y="95250"/>
                    </a:lnTo>
                    <a:lnTo>
                      <a:pt x="381000" y="0"/>
                    </a:lnTo>
                    <a:lnTo>
                      <a:pt x="266700" y="95250"/>
                    </a:lnTo>
                    <a:lnTo>
                      <a:pt x="133350" y="95250"/>
                    </a:lnTo>
                    <a:lnTo>
                      <a:pt x="133350" y="179070"/>
                    </a:lnTo>
                    <a:lnTo>
                      <a:pt x="0" y="305753"/>
                    </a:lnTo>
                    <a:lnTo>
                      <a:pt x="0" y="838200"/>
                    </a:lnTo>
                    <a:lnTo>
                      <a:pt x="762000" y="838200"/>
                    </a:lnTo>
                    <a:lnTo>
                      <a:pt x="762000" y="305753"/>
                    </a:lnTo>
                    <a:lnTo>
                      <a:pt x="628650" y="178118"/>
                    </a:lnTo>
                    <a:close/>
                  </a:path>
                </a:pathLst>
              </a:custGeom>
              <a:solidFill>
                <a:srgbClr val="000000"/>
              </a:solidFill>
              <a:ln w="9525" cap="flat">
                <a:noFill/>
                <a:prstDash val="solid"/>
                <a:miter/>
              </a:ln>
            </p:spPr>
            <p:txBody>
              <a:bodyPr rtlCol="0" anchor="ctr"/>
              <a:lstStyle/>
              <a:p>
                <a:endParaRPr lang="en-US" dirty="0"/>
              </a:p>
            </p:txBody>
          </p:sp>
          <p:sp>
            <p:nvSpPr>
              <p:cNvPr id="41" name="TextBox 40">
                <a:extLst>
                  <a:ext uri="{FF2B5EF4-FFF2-40B4-BE49-F238E27FC236}">
                    <a16:creationId xmlns:a16="http://schemas.microsoft.com/office/drawing/2014/main" id="{18CCDA71-22BF-0A74-1FAB-8383D006C476}"/>
                  </a:ext>
                </a:extLst>
              </p:cNvPr>
              <p:cNvSpPr txBox="1"/>
              <p:nvPr/>
            </p:nvSpPr>
            <p:spPr>
              <a:xfrm>
                <a:off x="10107294" y="5269552"/>
                <a:ext cx="2422592" cy="1096037"/>
              </a:xfrm>
              <a:prstGeom prst="rect">
                <a:avLst/>
              </a:prstGeom>
              <a:noFill/>
            </p:spPr>
            <p:txBody>
              <a:bodyPr wrap="none" rtlCol="0">
                <a:spAutoFit/>
              </a:bodyPr>
              <a:lstStyle/>
              <a:p>
                <a:r>
                  <a:rPr lang="en-US" dirty="0"/>
                  <a:t>Info mail</a:t>
                </a:r>
                <a:br>
                  <a:rPr lang="en-US" dirty="0"/>
                </a:br>
                <a:r>
                  <a:rPr lang="en-US" dirty="0"/>
                  <a:t>with decision</a:t>
                </a:r>
              </a:p>
            </p:txBody>
          </p:sp>
        </p:grpSp>
        <p:pic>
          <p:nvPicPr>
            <p:cNvPr id="42" name="Graphic 41" descr="Checkmark">
              <a:extLst>
                <a:ext uri="{FF2B5EF4-FFF2-40B4-BE49-F238E27FC236}">
                  <a16:creationId xmlns:a16="http://schemas.microsoft.com/office/drawing/2014/main" id="{42C8FB69-E483-9883-215C-4E52DEA37DE4}"/>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466671" y="6185761"/>
              <a:ext cx="316198" cy="316198"/>
            </a:xfrm>
            <a:prstGeom prst="rect">
              <a:avLst/>
            </a:prstGeom>
          </p:spPr>
        </p:pic>
      </p:grpSp>
      <p:grpSp>
        <p:nvGrpSpPr>
          <p:cNvPr id="35" name="R3 indien nodig">
            <a:extLst>
              <a:ext uri="{FF2B5EF4-FFF2-40B4-BE49-F238E27FC236}">
                <a16:creationId xmlns:a16="http://schemas.microsoft.com/office/drawing/2014/main" id="{8AC024F2-0639-A12C-8684-922F7489D999}"/>
              </a:ext>
            </a:extLst>
          </p:cNvPr>
          <p:cNvGrpSpPr/>
          <p:nvPr/>
        </p:nvGrpSpPr>
        <p:grpSpPr>
          <a:xfrm>
            <a:off x="9470161" y="3839944"/>
            <a:ext cx="1450579" cy="539220"/>
            <a:chOff x="9133433" y="4549668"/>
            <a:chExt cx="2459867" cy="914400"/>
          </a:xfrm>
        </p:grpSpPr>
        <p:sp>
          <p:nvSpPr>
            <p:cNvPr id="32" name="TextBox 31">
              <a:extLst>
                <a:ext uri="{FF2B5EF4-FFF2-40B4-BE49-F238E27FC236}">
                  <a16:creationId xmlns:a16="http://schemas.microsoft.com/office/drawing/2014/main" id="{4D316E9B-8406-52D9-BAC5-1A029012BFEF}"/>
                </a:ext>
              </a:extLst>
            </p:cNvPr>
            <p:cNvSpPr txBox="1"/>
            <p:nvPr/>
          </p:nvSpPr>
          <p:spPr>
            <a:xfrm>
              <a:off x="10016115" y="4848701"/>
              <a:ext cx="1577185" cy="521923"/>
            </a:xfrm>
            <a:prstGeom prst="rect">
              <a:avLst/>
            </a:prstGeom>
            <a:noFill/>
          </p:spPr>
          <p:txBody>
            <a:bodyPr wrap="none" rtlCol="0">
              <a:spAutoFit/>
            </a:bodyPr>
            <a:lstStyle/>
            <a:p>
              <a:r>
                <a:rPr lang="en-US" dirty="0"/>
                <a:t>If needed</a:t>
              </a:r>
            </a:p>
          </p:txBody>
        </p:sp>
        <p:pic>
          <p:nvPicPr>
            <p:cNvPr id="34" name="Graphic 33" descr="Signpost">
              <a:extLst>
                <a:ext uri="{FF2B5EF4-FFF2-40B4-BE49-F238E27FC236}">
                  <a16:creationId xmlns:a16="http://schemas.microsoft.com/office/drawing/2014/main" id="{82058A85-5488-A2D7-1DDF-C1E0044A6E59}"/>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133433" y="4549668"/>
              <a:ext cx="914400" cy="914400"/>
            </a:xfrm>
            <a:prstGeom prst="rect">
              <a:avLst/>
            </a:prstGeom>
          </p:spPr>
        </p:pic>
      </p:grpSp>
      <p:grpSp>
        <p:nvGrpSpPr>
          <p:cNvPr id="29" name="R2 Goedkeuring">
            <a:extLst>
              <a:ext uri="{FF2B5EF4-FFF2-40B4-BE49-F238E27FC236}">
                <a16:creationId xmlns:a16="http://schemas.microsoft.com/office/drawing/2014/main" id="{06FB5C7C-E397-AD64-8964-16067186E046}"/>
              </a:ext>
            </a:extLst>
          </p:cNvPr>
          <p:cNvGrpSpPr/>
          <p:nvPr/>
        </p:nvGrpSpPr>
        <p:grpSpPr>
          <a:xfrm>
            <a:off x="9533104" y="4495364"/>
            <a:ext cx="1336304" cy="443411"/>
            <a:chOff x="9225607" y="4062796"/>
            <a:chExt cx="2266082" cy="751929"/>
          </a:xfrm>
        </p:grpSpPr>
        <p:pic>
          <p:nvPicPr>
            <p:cNvPr id="27" name="Graphic 26" descr="Checkmark">
              <a:extLst>
                <a:ext uri="{FF2B5EF4-FFF2-40B4-BE49-F238E27FC236}">
                  <a16:creationId xmlns:a16="http://schemas.microsoft.com/office/drawing/2014/main" id="{20D0305C-3021-C6F2-C38E-1BC4951D9925}"/>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225607" y="4062796"/>
              <a:ext cx="730053" cy="730053"/>
            </a:xfrm>
            <a:prstGeom prst="rect">
              <a:avLst/>
            </a:prstGeom>
          </p:spPr>
        </p:pic>
        <p:sp>
          <p:nvSpPr>
            <p:cNvPr id="28" name="TextBox 27">
              <a:extLst>
                <a:ext uri="{FF2B5EF4-FFF2-40B4-BE49-F238E27FC236}">
                  <a16:creationId xmlns:a16="http://schemas.microsoft.com/office/drawing/2014/main" id="{9A960A88-DEF6-E07F-73F9-158799957C67}"/>
                </a:ext>
              </a:extLst>
            </p:cNvPr>
            <p:cNvSpPr txBox="1"/>
            <p:nvPr/>
          </p:nvSpPr>
          <p:spPr>
            <a:xfrm>
              <a:off x="10012364" y="4292802"/>
              <a:ext cx="1479325" cy="521923"/>
            </a:xfrm>
            <a:prstGeom prst="rect">
              <a:avLst/>
            </a:prstGeom>
            <a:noFill/>
          </p:spPr>
          <p:txBody>
            <a:bodyPr wrap="none" rtlCol="0">
              <a:spAutoFit/>
            </a:bodyPr>
            <a:lstStyle/>
            <a:p>
              <a:r>
                <a:rPr lang="en-US" dirty="0"/>
                <a:t>Decision</a:t>
              </a:r>
            </a:p>
          </p:txBody>
        </p:sp>
      </p:grpSp>
      <p:grpSp>
        <p:nvGrpSpPr>
          <p:cNvPr id="19" name="R1 Bevestiging">
            <a:extLst>
              <a:ext uri="{FF2B5EF4-FFF2-40B4-BE49-F238E27FC236}">
                <a16:creationId xmlns:a16="http://schemas.microsoft.com/office/drawing/2014/main" id="{EA79374A-1A8E-8C37-BD5B-15C5EF359C5D}"/>
              </a:ext>
            </a:extLst>
          </p:cNvPr>
          <p:cNvGrpSpPr/>
          <p:nvPr/>
        </p:nvGrpSpPr>
        <p:grpSpPr>
          <a:xfrm>
            <a:off x="9498510" y="5029923"/>
            <a:ext cx="1381041" cy="503971"/>
            <a:chOff x="9225642" y="4936850"/>
            <a:chExt cx="2341948" cy="854625"/>
          </a:xfrm>
        </p:grpSpPr>
        <p:sp>
          <p:nvSpPr>
            <p:cNvPr id="37" name="Freeform: Shape 36">
              <a:extLst>
                <a:ext uri="{FF2B5EF4-FFF2-40B4-BE49-F238E27FC236}">
                  <a16:creationId xmlns:a16="http://schemas.microsoft.com/office/drawing/2014/main" id="{5CE0217E-368E-F618-618A-02B788B2608F}"/>
                </a:ext>
              </a:extLst>
            </p:cNvPr>
            <p:cNvSpPr/>
            <p:nvPr/>
          </p:nvSpPr>
          <p:spPr>
            <a:xfrm>
              <a:off x="9225642" y="4936850"/>
              <a:ext cx="762000" cy="838200"/>
            </a:xfrm>
            <a:custGeom>
              <a:avLst/>
              <a:gdLst>
                <a:gd name="connsiteX0" fmla="*/ 704850 w 762000"/>
                <a:gd name="connsiteY0" fmla="*/ 758190 h 838200"/>
                <a:gd name="connsiteX1" fmla="*/ 514350 w 762000"/>
                <a:gd name="connsiteY1" fmla="*/ 577215 h 838200"/>
                <a:gd name="connsiteX2" fmla="*/ 704850 w 762000"/>
                <a:gd name="connsiteY2" fmla="*/ 396240 h 838200"/>
                <a:gd name="connsiteX3" fmla="*/ 704850 w 762000"/>
                <a:gd name="connsiteY3" fmla="*/ 758190 h 838200"/>
                <a:gd name="connsiteX4" fmla="*/ 87630 w 762000"/>
                <a:gd name="connsiteY4" fmla="*/ 781050 h 838200"/>
                <a:gd name="connsiteX5" fmla="*/ 276225 w 762000"/>
                <a:gd name="connsiteY5" fmla="*/ 602933 h 838200"/>
                <a:gd name="connsiteX6" fmla="*/ 289560 w 762000"/>
                <a:gd name="connsiteY6" fmla="*/ 590550 h 838200"/>
                <a:gd name="connsiteX7" fmla="*/ 473393 w 762000"/>
                <a:gd name="connsiteY7" fmla="*/ 590550 h 838200"/>
                <a:gd name="connsiteX8" fmla="*/ 486728 w 762000"/>
                <a:gd name="connsiteY8" fmla="*/ 602933 h 838200"/>
                <a:gd name="connsiteX9" fmla="*/ 674370 w 762000"/>
                <a:gd name="connsiteY9" fmla="*/ 781050 h 838200"/>
                <a:gd name="connsiteX10" fmla="*/ 87630 w 762000"/>
                <a:gd name="connsiteY10" fmla="*/ 781050 h 838200"/>
                <a:gd name="connsiteX11" fmla="*/ 57150 w 762000"/>
                <a:gd name="connsiteY11" fmla="*/ 395288 h 838200"/>
                <a:gd name="connsiteX12" fmla="*/ 247650 w 762000"/>
                <a:gd name="connsiteY12" fmla="*/ 576263 h 838200"/>
                <a:gd name="connsiteX13" fmla="*/ 57150 w 762000"/>
                <a:gd name="connsiteY13" fmla="*/ 757238 h 838200"/>
                <a:gd name="connsiteX14" fmla="*/ 57150 w 762000"/>
                <a:gd name="connsiteY14" fmla="*/ 395288 h 838200"/>
                <a:gd name="connsiteX15" fmla="*/ 190500 w 762000"/>
                <a:gd name="connsiteY15" fmla="*/ 152400 h 838200"/>
                <a:gd name="connsiteX16" fmla="*/ 571500 w 762000"/>
                <a:gd name="connsiteY16" fmla="*/ 152400 h 838200"/>
                <a:gd name="connsiteX17" fmla="*/ 571500 w 762000"/>
                <a:gd name="connsiteY17" fmla="*/ 469583 h 838200"/>
                <a:gd name="connsiteX18" fmla="*/ 485775 w 762000"/>
                <a:gd name="connsiteY18" fmla="*/ 551498 h 838200"/>
                <a:gd name="connsiteX19" fmla="*/ 276225 w 762000"/>
                <a:gd name="connsiteY19" fmla="*/ 551498 h 838200"/>
                <a:gd name="connsiteX20" fmla="*/ 190500 w 762000"/>
                <a:gd name="connsiteY20" fmla="*/ 469583 h 838200"/>
                <a:gd name="connsiteX21" fmla="*/ 190500 w 762000"/>
                <a:gd name="connsiteY21" fmla="*/ 152400 h 838200"/>
                <a:gd name="connsiteX22" fmla="*/ 628650 w 762000"/>
                <a:gd name="connsiteY22" fmla="*/ 178118 h 838200"/>
                <a:gd name="connsiteX23" fmla="*/ 628650 w 762000"/>
                <a:gd name="connsiteY23" fmla="*/ 95250 h 838200"/>
                <a:gd name="connsiteX24" fmla="*/ 495300 w 762000"/>
                <a:gd name="connsiteY24" fmla="*/ 95250 h 838200"/>
                <a:gd name="connsiteX25" fmla="*/ 381000 w 762000"/>
                <a:gd name="connsiteY25" fmla="*/ 0 h 838200"/>
                <a:gd name="connsiteX26" fmla="*/ 266700 w 762000"/>
                <a:gd name="connsiteY26" fmla="*/ 95250 h 838200"/>
                <a:gd name="connsiteX27" fmla="*/ 133350 w 762000"/>
                <a:gd name="connsiteY27" fmla="*/ 95250 h 838200"/>
                <a:gd name="connsiteX28" fmla="*/ 133350 w 762000"/>
                <a:gd name="connsiteY28" fmla="*/ 179070 h 838200"/>
                <a:gd name="connsiteX29" fmla="*/ 0 w 762000"/>
                <a:gd name="connsiteY29" fmla="*/ 305753 h 838200"/>
                <a:gd name="connsiteX30" fmla="*/ 0 w 762000"/>
                <a:gd name="connsiteY30" fmla="*/ 838200 h 838200"/>
                <a:gd name="connsiteX31" fmla="*/ 762000 w 762000"/>
                <a:gd name="connsiteY31" fmla="*/ 838200 h 838200"/>
                <a:gd name="connsiteX32" fmla="*/ 762000 w 762000"/>
                <a:gd name="connsiteY32" fmla="*/ 305753 h 838200"/>
                <a:gd name="connsiteX33" fmla="*/ 628650 w 762000"/>
                <a:gd name="connsiteY33" fmla="*/ 178118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2000" h="838200">
                  <a:moveTo>
                    <a:pt x="704850" y="758190"/>
                  </a:moveTo>
                  <a:lnTo>
                    <a:pt x="514350" y="577215"/>
                  </a:lnTo>
                  <a:lnTo>
                    <a:pt x="704850" y="396240"/>
                  </a:lnTo>
                  <a:lnTo>
                    <a:pt x="704850" y="758190"/>
                  </a:lnTo>
                  <a:close/>
                  <a:moveTo>
                    <a:pt x="87630" y="781050"/>
                  </a:moveTo>
                  <a:lnTo>
                    <a:pt x="276225" y="602933"/>
                  </a:lnTo>
                  <a:lnTo>
                    <a:pt x="289560" y="590550"/>
                  </a:lnTo>
                  <a:cubicBezTo>
                    <a:pt x="340995" y="541973"/>
                    <a:pt x="421958" y="541973"/>
                    <a:pt x="473393" y="590550"/>
                  </a:cubicBezTo>
                  <a:lnTo>
                    <a:pt x="486728" y="602933"/>
                  </a:lnTo>
                  <a:lnTo>
                    <a:pt x="674370" y="781050"/>
                  </a:lnTo>
                  <a:lnTo>
                    <a:pt x="87630" y="781050"/>
                  </a:lnTo>
                  <a:close/>
                  <a:moveTo>
                    <a:pt x="57150" y="395288"/>
                  </a:moveTo>
                  <a:lnTo>
                    <a:pt x="247650" y="576263"/>
                  </a:lnTo>
                  <a:lnTo>
                    <a:pt x="57150" y="757238"/>
                  </a:lnTo>
                  <a:lnTo>
                    <a:pt x="57150" y="395288"/>
                  </a:lnTo>
                  <a:close/>
                  <a:moveTo>
                    <a:pt x="190500" y="152400"/>
                  </a:moveTo>
                  <a:lnTo>
                    <a:pt x="571500" y="152400"/>
                  </a:lnTo>
                  <a:lnTo>
                    <a:pt x="571500" y="469583"/>
                  </a:lnTo>
                  <a:lnTo>
                    <a:pt x="485775" y="551498"/>
                  </a:lnTo>
                  <a:cubicBezTo>
                    <a:pt x="423863" y="503873"/>
                    <a:pt x="338138" y="503873"/>
                    <a:pt x="276225" y="551498"/>
                  </a:cubicBezTo>
                  <a:lnTo>
                    <a:pt x="190500" y="469583"/>
                  </a:lnTo>
                  <a:lnTo>
                    <a:pt x="190500" y="152400"/>
                  </a:lnTo>
                  <a:close/>
                  <a:moveTo>
                    <a:pt x="628650" y="178118"/>
                  </a:moveTo>
                  <a:lnTo>
                    <a:pt x="628650" y="95250"/>
                  </a:lnTo>
                  <a:lnTo>
                    <a:pt x="495300" y="95250"/>
                  </a:lnTo>
                  <a:lnTo>
                    <a:pt x="381000" y="0"/>
                  </a:lnTo>
                  <a:lnTo>
                    <a:pt x="266700" y="95250"/>
                  </a:lnTo>
                  <a:lnTo>
                    <a:pt x="133350" y="95250"/>
                  </a:lnTo>
                  <a:lnTo>
                    <a:pt x="133350" y="179070"/>
                  </a:lnTo>
                  <a:lnTo>
                    <a:pt x="0" y="305753"/>
                  </a:lnTo>
                  <a:lnTo>
                    <a:pt x="0" y="838200"/>
                  </a:lnTo>
                  <a:lnTo>
                    <a:pt x="762000" y="838200"/>
                  </a:lnTo>
                  <a:lnTo>
                    <a:pt x="762000" y="305753"/>
                  </a:lnTo>
                  <a:lnTo>
                    <a:pt x="628650" y="178118"/>
                  </a:lnTo>
                  <a:close/>
                </a:path>
              </a:pathLst>
            </a:custGeom>
            <a:solidFill>
              <a:srgbClr val="000000"/>
            </a:solidFill>
            <a:ln w="9525" cap="flat">
              <a:noFill/>
              <a:prstDash val="solid"/>
              <a:miter/>
            </a:ln>
          </p:spPr>
          <p:txBody>
            <a:bodyPr rtlCol="0" anchor="ctr"/>
            <a:lstStyle/>
            <a:p>
              <a:endParaRPr lang="en-US" dirty="0"/>
            </a:p>
          </p:txBody>
        </p:sp>
        <p:sp>
          <p:nvSpPr>
            <p:cNvPr id="17" name="TextBox 16">
              <a:extLst>
                <a:ext uri="{FF2B5EF4-FFF2-40B4-BE49-F238E27FC236}">
                  <a16:creationId xmlns:a16="http://schemas.microsoft.com/office/drawing/2014/main" id="{56B02715-87C4-66A1-B6D9-2CCD62E847EE}"/>
                </a:ext>
              </a:extLst>
            </p:cNvPr>
            <p:cNvSpPr txBox="1"/>
            <p:nvPr/>
          </p:nvSpPr>
          <p:spPr>
            <a:xfrm>
              <a:off x="10107294" y="5269552"/>
              <a:ext cx="1460296" cy="521923"/>
            </a:xfrm>
            <a:prstGeom prst="rect">
              <a:avLst/>
            </a:prstGeom>
            <a:noFill/>
          </p:spPr>
          <p:txBody>
            <a:bodyPr wrap="none" rtlCol="0">
              <a:spAutoFit/>
            </a:bodyPr>
            <a:lstStyle/>
            <a:p>
              <a:r>
                <a:rPr lang="en-US" dirty="0"/>
                <a:t>Info mail</a:t>
              </a:r>
            </a:p>
          </p:txBody>
        </p:sp>
      </p:grpSp>
      <p:grpSp>
        <p:nvGrpSpPr>
          <p:cNvPr id="18" name="R1 Verlofaanvraag">
            <a:extLst>
              <a:ext uri="{FF2B5EF4-FFF2-40B4-BE49-F238E27FC236}">
                <a16:creationId xmlns:a16="http://schemas.microsoft.com/office/drawing/2014/main" id="{1A4E42A3-48AC-6E44-335A-C3DA35625A9D}"/>
              </a:ext>
            </a:extLst>
          </p:cNvPr>
          <p:cNvGrpSpPr/>
          <p:nvPr/>
        </p:nvGrpSpPr>
        <p:grpSpPr>
          <a:xfrm>
            <a:off x="9424036" y="3143710"/>
            <a:ext cx="1798229" cy="539220"/>
            <a:chOff x="9141278" y="3227815"/>
            <a:chExt cx="3049406" cy="914400"/>
          </a:xfrm>
        </p:grpSpPr>
        <p:pic>
          <p:nvPicPr>
            <p:cNvPr id="13" name="Graphic 12" descr="Beach umbrella">
              <a:extLst>
                <a:ext uri="{FF2B5EF4-FFF2-40B4-BE49-F238E27FC236}">
                  <a16:creationId xmlns:a16="http://schemas.microsoft.com/office/drawing/2014/main" id="{7DE23F9A-F2AC-E306-CD64-296054D4781B}"/>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141278" y="3227815"/>
              <a:ext cx="914400" cy="914400"/>
            </a:xfrm>
            <a:prstGeom prst="rect">
              <a:avLst/>
            </a:prstGeom>
          </p:spPr>
        </p:pic>
        <p:sp>
          <p:nvSpPr>
            <p:cNvPr id="14" name="TextBox 13">
              <a:extLst>
                <a:ext uri="{FF2B5EF4-FFF2-40B4-BE49-F238E27FC236}">
                  <a16:creationId xmlns:a16="http://schemas.microsoft.com/office/drawing/2014/main" id="{270016FD-EC33-4A95-AA52-6444717612ED}"/>
                </a:ext>
              </a:extLst>
            </p:cNvPr>
            <p:cNvSpPr txBox="1"/>
            <p:nvPr/>
          </p:nvSpPr>
          <p:spPr>
            <a:xfrm>
              <a:off x="9955659" y="3577570"/>
              <a:ext cx="2235025" cy="521923"/>
            </a:xfrm>
            <a:prstGeom prst="rect">
              <a:avLst/>
            </a:prstGeom>
            <a:noFill/>
          </p:spPr>
          <p:txBody>
            <a:bodyPr wrap="none" rtlCol="0">
              <a:spAutoFit/>
            </a:bodyPr>
            <a:lstStyle/>
            <a:p>
              <a:r>
                <a:rPr lang="en-US" dirty="0"/>
                <a:t>Leave request</a:t>
              </a:r>
            </a:p>
          </p:txBody>
        </p:sp>
      </p:grpSp>
      <p:sp>
        <p:nvSpPr>
          <p:cNvPr id="10" name="Speech Bubble: Rectangle with Corners Rounded 9">
            <a:extLst>
              <a:ext uri="{FF2B5EF4-FFF2-40B4-BE49-F238E27FC236}">
                <a16:creationId xmlns:a16="http://schemas.microsoft.com/office/drawing/2014/main" id="{421E24E5-890C-5C23-F3BE-150CD8439A28}"/>
              </a:ext>
            </a:extLst>
          </p:cNvPr>
          <p:cNvSpPr/>
          <p:nvPr/>
        </p:nvSpPr>
        <p:spPr>
          <a:xfrm>
            <a:off x="7619657" y="2638456"/>
            <a:ext cx="1433235" cy="476726"/>
          </a:xfrm>
          <a:prstGeom prst="wedgeRoundRectCallout">
            <a:avLst>
              <a:gd name="adj1" fmla="val 52112"/>
              <a:gd name="adj2" fmla="val 84602"/>
              <a:gd name="adj3" fmla="val 16667"/>
            </a:avLst>
          </a:prstGeom>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sz="1100" dirty="0"/>
              <a:t>You can change the end result</a:t>
            </a:r>
          </a:p>
        </p:txBody>
      </p:sp>
      <p:sp>
        <p:nvSpPr>
          <p:cNvPr id="12" name="Speech Bubble: Rectangle with Corners Rounded 11">
            <a:extLst>
              <a:ext uri="{FF2B5EF4-FFF2-40B4-BE49-F238E27FC236}">
                <a16:creationId xmlns:a16="http://schemas.microsoft.com/office/drawing/2014/main" id="{C52C33D6-0DB3-D331-4BDF-9F3FE9A45E18}"/>
              </a:ext>
            </a:extLst>
          </p:cNvPr>
          <p:cNvSpPr/>
          <p:nvPr/>
        </p:nvSpPr>
        <p:spPr>
          <a:xfrm>
            <a:off x="220132" y="2525748"/>
            <a:ext cx="1629454" cy="664012"/>
          </a:xfrm>
          <a:prstGeom prst="wedgeRoundRectCallout">
            <a:avLst>
              <a:gd name="adj1" fmla="val 43641"/>
              <a:gd name="adj2" fmla="val 89799"/>
              <a:gd name="adj3" fmla="val 16667"/>
            </a:avLst>
          </a:prstGeom>
          <a:ln>
            <a:solidFill>
              <a:srgbClr val="0F53FF"/>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sz="1100" dirty="0"/>
              <a:t>And the solution will be redesigned and recreated</a:t>
            </a:r>
          </a:p>
        </p:txBody>
      </p:sp>
    </p:spTree>
    <p:extLst>
      <p:ext uri="{BB962C8B-B14F-4D97-AF65-F5344CB8AC3E}">
        <p14:creationId xmlns:p14="http://schemas.microsoft.com/office/powerpoint/2010/main" val="19430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afterEffect">
                                  <p:stCondLst>
                                    <p:cond delay="0"/>
                                  </p:stCondLst>
                                  <p:childTnLst>
                                    <p:anim calcmode="lin" valueType="num">
                                      <p:cBhvr additive="base">
                                        <p:cTn id="6" dur="500"/>
                                        <p:tgtEl>
                                          <p:spTgt spid="19"/>
                                        </p:tgtEl>
                                        <p:attrNameLst>
                                          <p:attrName>ppt_x</p:attrName>
                                        </p:attrNameLst>
                                      </p:cBhvr>
                                      <p:tavLst>
                                        <p:tav tm="0">
                                          <p:val>
                                            <p:strVal val="ppt_x"/>
                                          </p:val>
                                        </p:tav>
                                        <p:tav tm="100000">
                                          <p:val>
                                            <p:strVal val="ppt_x"/>
                                          </p:val>
                                        </p:tav>
                                      </p:tavLst>
                                    </p:anim>
                                    <p:anim calcmode="lin" valueType="num">
                                      <p:cBhvr additive="base">
                                        <p:cTn id="7" dur="500"/>
                                        <p:tgtEl>
                                          <p:spTgt spid="19"/>
                                        </p:tgtEl>
                                        <p:attrNameLst>
                                          <p:attrName>ppt_y</p:attrName>
                                        </p:attrNameLst>
                                      </p:cBhvr>
                                      <p:tavLst>
                                        <p:tav tm="0">
                                          <p:val>
                                            <p:strVal val="ppt_y"/>
                                          </p:val>
                                        </p:tav>
                                        <p:tav tm="100000">
                                          <p:val>
                                            <p:strVal val="1+ppt_h/2"/>
                                          </p:val>
                                        </p:tav>
                                      </p:tavLst>
                                    </p:anim>
                                    <p:set>
                                      <p:cBhvr>
                                        <p:cTn id="8" dur="1" fill="hold">
                                          <p:stCondLst>
                                            <p:cond delay="499"/>
                                          </p:stCondLst>
                                        </p:cTn>
                                        <p:tgtEl>
                                          <p:spTgt spid="19"/>
                                        </p:tgtEl>
                                        <p:attrNameLst>
                                          <p:attrName>style.visibility</p:attrName>
                                        </p:attrNameLst>
                                      </p:cBhvr>
                                      <p:to>
                                        <p:strVal val="hidden"/>
                                      </p:to>
                                    </p:set>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500" fill="hold"/>
                                        <p:tgtEl>
                                          <p:spTgt spid="43"/>
                                        </p:tgtEl>
                                        <p:attrNameLst>
                                          <p:attrName>ppt_x</p:attrName>
                                        </p:attrNameLst>
                                      </p:cBhvr>
                                      <p:tavLst>
                                        <p:tav tm="0">
                                          <p:val>
                                            <p:strVal val="1+#ppt_w/2"/>
                                          </p:val>
                                        </p:tav>
                                        <p:tav tm="100000">
                                          <p:val>
                                            <p:strVal val="#ppt_x"/>
                                          </p:val>
                                        </p:tav>
                                      </p:tavLst>
                                    </p:anim>
                                    <p:anim calcmode="lin" valueType="num">
                                      <p:cBhvr additive="base">
                                        <p:cTn id="13"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right)">
                                      <p:cBhvr>
                                        <p:cTn id="18" dur="2000"/>
                                        <p:tgtEl>
                                          <p:spTgt spid="25"/>
                                        </p:tgtEl>
                                      </p:cBhvr>
                                    </p:animEffect>
                                  </p:childTnLst>
                                </p:cTn>
                              </p:par>
                              <p:par>
                                <p:cTn id="19" presetID="22" presetClass="entr" presetSubtype="2"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right)">
                                      <p:cBhvr>
                                        <p:cTn id="21"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0ECF2A4-9C19-5009-4806-F9300C8B72ED}"/>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a:stretch/>
        </p:blipFill>
        <p:spPr/>
      </p:pic>
      <p:sp>
        <p:nvSpPr>
          <p:cNvPr id="3" name="Title 2">
            <a:extLst>
              <a:ext uri="{FF2B5EF4-FFF2-40B4-BE49-F238E27FC236}">
                <a16:creationId xmlns:a16="http://schemas.microsoft.com/office/drawing/2014/main" id="{3A226F3A-FAB9-4529-5B72-5E2C286EF85E}"/>
              </a:ext>
            </a:extLst>
          </p:cNvPr>
          <p:cNvSpPr>
            <a:spLocks noGrp="1"/>
          </p:cNvSpPr>
          <p:nvPr>
            <p:ph type="title"/>
          </p:nvPr>
        </p:nvSpPr>
        <p:spPr/>
        <p:txBody>
          <a:bodyPr/>
          <a:lstStyle/>
          <a:p>
            <a:r>
              <a:rPr lang="en-US" dirty="0"/>
              <a:t>Demo time</a:t>
            </a:r>
            <a:endParaRPr lang="nl-NL" dirty="0"/>
          </a:p>
        </p:txBody>
      </p:sp>
      <p:sp>
        <p:nvSpPr>
          <p:cNvPr id="4" name="Subtitle 3">
            <a:extLst>
              <a:ext uri="{FF2B5EF4-FFF2-40B4-BE49-F238E27FC236}">
                <a16:creationId xmlns:a16="http://schemas.microsoft.com/office/drawing/2014/main" id="{1321471B-BD44-05CD-6BF5-ACDF8D185EFA}"/>
              </a:ext>
            </a:extLst>
          </p:cNvPr>
          <p:cNvSpPr>
            <a:spLocks noGrp="1"/>
          </p:cNvSpPr>
          <p:nvPr>
            <p:ph type="subTitle" idx="13"/>
          </p:nvPr>
        </p:nvSpPr>
        <p:spPr/>
        <p:txBody>
          <a:bodyPr/>
          <a:lstStyle/>
          <a:p>
            <a:r>
              <a:rPr lang="en-US" dirty="0"/>
              <a:t>Let’s try 3 sprints in 15 minutes</a:t>
            </a:r>
            <a:endParaRPr lang="nl-NL" dirty="0"/>
          </a:p>
        </p:txBody>
      </p:sp>
    </p:spTree>
    <p:extLst>
      <p:ext uri="{BB962C8B-B14F-4D97-AF65-F5344CB8AC3E}">
        <p14:creationId xmlns:p14="http://schemas.microsoft.com/office/powerpoint/2010/main" val="372968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C016D1F-9058-D02F-037A-4EEF18A9EF27}"/>
              </a:ext>
            </a:extLst>
          </p:cNvPr>
          <p:cNvSpPr/>
          <p:nvPr/>
        </p:nvSpPr>
        <p:spPr>
          <a:xfrm>
            <a:off x="840794" y="3107916"/>
            <a:ext cx="6278305" cy="2887470"/>
          </a:xfrm>
          <a:prstGeom prst="roundRect">
            <a:avLst>
              <a:gd name="adj" fmla="val 4453"/>
            </a:avLst>
          </a:prstGeom>
        </p:spPr>
        <p:style>
          <a:lnRef idx="2">
            <a:schemeClr val="accent6">
              <a:shade val="15000"/>
            </a:schemeClr>
          </a:lnRef>
          <a:fillRef idx="1">
            <a:schemeClr val="accent6"/>
          </a:fillRef>
          <a:effectRef idx="0">
            <a:schemeClr val="accent6"/>
          </a:effectRef>
          <a:fontRef idx="minor">
            <a:schemeClr val="lt1"/>
          </a:fontRef>
        </p:style>
        <p:txBody>
          <a:bodyPr rtlCol="0" anchor="t" anchorCtr="0"/>
          <a:lstStyle/>
          <a:p>
            <a:pPr algn="ctr"/>
            <a:r>
              <a:rPr lang="en-US" dirty="0"/>
              <a:t>GEARS (in 20 tot 200 </a:t>
            </a:r>
            <a:r>
              <a:rPr lang="en-US" dirty="0" err="1"/>
              <a:t>seconden</a:t>
            </a:r>
            <a:r>
              <a:rPr lang="en-US" dirty="0"/>
              <a:t>)</a:t>
            </a:r>
          </a:p>
        </p:txBody>
      </p:sp>
      <p:pic>
        <p:nvPicPr>
          <p:cNvPr id="281" name="Google Shape;281;p10"/>
          <p:cNvPicPr preferRelativeResize="0"/>
          <p:nvPr/>
        </p:nvPicPr>
        <p:blipFill rotWithShape="1">
          <a:blip r:embed="rId3" cstate="email">
            <a:clrChange>
              <a:clrFrom>
                <a:srgbClr val="FFFFFF"/>
              </a:clrFrom>
              <a:clrTo>
                <a:srgbClr val="FFFFFF">
                  <a:alpha val="0"/>
                </a:srgbClr>
              </a:clrTo>
            </a:clrChange>
            <a:alphaModFix/>
            <a:extLst>
              <a:ext uri="{28A0092B-C50C-407E-A947-70E740481C1C}">
                <a14:useLocalDpi xmlns:a14="http://schemas.microsoft.com/office/drawing/2010/main"/>
              </a:ext>
            </a:extLst>
          </a:blip>
          <a:srcRect/>
          <a:stretch/>
        </p:blipFill>
        <p:spPr>
          <a:xfrm>
            <a:off x="7642868" y="2831924"/>
            <a:ext cx="4041995" cy="3295453"/>
          </a:xfrm>
          <a:prstGeom prst="rect">
            <a:avLst/>
          </a:prstGeom>
          <a:noFill/>
          <a:ln>
            <a:noFill/>
          </a:ln>
        </p:spPr>
      </p:pic>
      <p:sp>
        <p:nvSpPr>
          <p:cNvPr id="287" name="Google Shape;287;p10"/>
          <p:cNvSpPr/>
          <p:nvPr/>
        </p:nvSpPr>
        <p:spPr>
          <a:xfrm rot="19116842">
            <a:off x="9303048" y="1831677"/>
            <a:ext cx="1500872" cy="255344"/>
          </a:xfrm>
          <a:prstGeom prst="wedgeRoundRectCallout">
            <a:avLst>
              <a:gd name="adj1" fmla="val -75702"/>
              <a:gd name="adj2" fmla="val 41407"/>
              <a:gd name="adj3" fmla="val 16667"/>
            </a:avLst>
          </a:prstGeom>
          <a:solidFill>
            <a:schemeClr val="lt1"/>
          </a:solidFill>
          <a:ln w="12700" cap="flat" cmpd="sng">
            <a:solidFill>
              <a:schemeClr val="accent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spAutoFit/>
          </a:bodyPr>
          <a:lstStyle/>
          <a:p>
            <a:pPr marL="0" marR="0" lvl="0" indent="0" algn="ctr" rtl="0">
              <a:spcBef>
                <a:spcPts val="0"/>
              </a:spcBef>
              <a:spcAft>
                <a:spcPts val="0"/>
              </a:spcAft>
              <a:buNone/>
            </a:pPr>
            <a:r>
              <a:rPr lang="en-US" sz="900" b="1" dirty="0">
                <a:solidFill>
                  <a:schemeClr val="dk1"/>
                </a:solidFill>
                <a:latin typeface="Calibri"/>
                <a:ea typeface="Calibri"/>
                <a:cs typeface="Calibri"/>
                <a:sym typeface="Calibri"/>
              </a:rPr>
              <a:t>100% requirements match</a:t>
            </a:r>
            <a:endParaRPr lang="en-US" sz="500" b="1" dirty="0">
              <a:solidFill>
                <a:schemeClr val="dk1"/>
              </a:solidFill>
              <a:latin typeface="Calibri"/>
              <a:ea typeface="Calibri"/>
              <a:cs typeface="Calibri"/>
              <a:sym typeface="Calibri"/>
            </a:endParaRPr>
          </a:p>
        </p:txBody>
      </p:sp>
      <p:sp>
        <p:nvSpPr>
          <p:cNvPr id="288" name="Google Shape;288;p10"/>
          <p:cNvSpPr/>
          <p:nvPr/>
        </p:nvSpPr>
        <p:spPr>
          <a:xfrm rot="19116842">
            <a:off x="10297100" y="2238429"/>
            <a:ext cx="1500872" cy="255344"/>
          </a:xfrm>
          <a:prstGeom prst="wedgeRoundRectCallout">
            <a:avLst>
              <a:gd name="adj1" fmla="val -75702"/>
              <a:gd name="adj2" fmla="val 41407"/>
              <a:gd name="adj3" fmla="val 16667"/>
            </a:avLst>
          </a:prstGeom>
          <a:solidFill>
            <a:schemeClr val="lt1"/>
          </a:solidFill>
          <a:ln w="12700" cap="flat" cmpd="sng">
            <a:solidFill>
              <a:schemeClr val="accent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spAutoFit/>
          </a:bodyPr>
          <a:lstStyle/>
          <a:p>
            <a:pPr marL="0" marR="0" lvl="0" indent="0" algn="ctr" rtl="0">
              <a:spcBef>
                <a:spcPts val="0"/>
              </a:spcBef>
              <a:spcAft>
                <a:spcPts val="0"/>
              </a:spcAft>
              <a:buNone/>
            </a:pPr>
            <a:r>
              <a:rPr lang="en-US" sz="900" b="1" dirty="0">
                <a:solidFill>
                  <a:schemeClr val="dk1"/>
                </a:solidFill>
                <a:latin typeface="Calibri"/>
                <a:ea typeface="Calibri"/>
                <a:cs typeface="Calibri"/>
                <a:sym typeface="Calibri"/>
              </a:rPr>
              <a:t>Open source</a:t>
            </a:r>
            <a:endParaRPr lang="en-US" sz="500" b="1" dirty="0">
              <a:solidFill>
                <a:schemeClr val="dk1"/>
              </a:solidFill>
              <a:latin typeface="Calibri"/>
              <a:ea typeface="Calibri"/>
              <a:cs typeface="Calibri"/>
              <a:sym typeface="Calibri"/>
            </a:endParaRPr>
          </a:p>
        </p:txBody>
      </p:sp>
      <p:sp>
        <p:nvSpPr>
          <p:cNvPr id="289" name="Google Shape;289;p10"/>
          <p:cNvSpPr/>
          <p:nvPr/>
        </p:nvSpPr>
        <p:spPr>
          <a:xfrm rot="19116842">
            <a:off x="10794125" y="2441805"/>
            <a:ext cx="1500872" cy="255344"/>
          </a:xfrm>
          <a:prstGeom prst="wedgeRoundRectCallout">
            <a:avLst>
              <a:gd name="adj1" fmla="val -75702"/>
              <a:gd name="adj2" fmla="val 41407"/>
              <a:gd name="adj3" fmla="val 16667"/>
            </a:avLst>
          </a:prstGeom>
          <a:solidFill>
            <a:schemeClr val="lt1"/>
          </a:solidFill>
          <a:ln w="12700" cap="flat" cmpd="sng">
            <a:solidFill>
              <a:schemeClr val="accent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spAutoFit/>
          </a:bodyPr>
          <a:lstStyle/>
          <a:p>
            <a:pPr marL="0" marR="0" lvl="0" indent="0" algn="ctr" rtl="0">
              <a:spcBef>
                <a:spcPts val="0"/>
              </a:spcBef>
              <a:spcAft>
                <a:spcPts val="0"/>
              </a:spcAft>
              <a:buNone/>
            </a:pPr>
            <a:r>
              <a:rPr lang="en-US" sz="900" b="1" dirty="0">
                <a:solidFill>
                  <a:schemeClr val="dk1"/>
                </a:solidFill>
                <a:latin typeface="Calibri"/>
                <a:ea typeface="Calibri"/>
                <a:cs typeface="Calibri"/>
                <a:sym typeface="Calibri"/>
              </a:rPr>
              <a:t>No vendor lock</a:t>
            </a:r>
            <a:endParaRPr lang="en-US" sz="500" b="1" dirty="0">
              <a:solidFill>
                <a:schemeClr val="dk1"/>
              </a:solidFill>
              <a:latin typeface="Calibri"/>
              <a:ea typeface="Calibri"/>
              <a:cs typeface="Calibri"/>
              <a:sym typeface="Calibri"/>
            </a:endParaRPr>
          </a:p>
        </p:txBody>
      </p:sp>
      <p:sp>
        <p:nvSpPr>
          <p:cNvPr id="290" name="Google Shape;290;p10"/>
          <p:cNvSpPr/>
          <p:nvPr/>
        </p:nvSpPr>
        <p:spPr>
          <a:xfrm rot="19116842">
            <a:off x="9800074" y="2035053"/>
            <a:ext cx="1500872" cy="255344"/>
          </a:xfrm>
          <a:prstGeom prst="wedgeRoundRectCallout">
            <a:avLst>
              <a:gd name="adj1" fmla="val -75702"/>
              <a:gd name="adj2" fmla="val 41407"/>
              <a:gd name="adj3" fmla="val 16667"/>
            </a:avLst>
          </a:prstGeom>
          <a:solidFill>
            <a:schemeClr val="lt1"/>
          </a:solidFill>
          <a:ln w="12700" cap="flat" cmpd="sng">
            <a:solidFill>
              <a:schemeClr val="accent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spAutoFit/>
          </a:bodyPr>
          <a:lstStyle/>
          <a:p>
            <a:pPr marL="0" marR="0" lvl="0" indent="0" algn="ctr" rtl="0">
              <a:spcBef>
                <a:spcPts val="0"/>
              </a:spcBef>
              <a:spcAft>
                <a:spcPts val="0"/>
              </a:spcAft>
              <a:buNone/>
            </a:pPr>
            <a:r>
              <a:rPr lang="en-US" sz="900" b="1" dirty="0">
                <a:solidFill>
                  <a:schemeClr val="dk1"/>
                </a:solidFill>
                <a:latin typeface="Calibri"/>
                <a:ea typeface="Calibri"/>
                <a:cs typeface="Calibri"/>
                <a:sym typeface="Calibri"/>
              </a:rPr>
              <a:t>0% defects</a:t>
            </a:r>
            <a:endParaRPr lang="en-US" sz="500" b="1" dirty="0">
              <a:solidFill>
                <a:schemeClr val="dk1"/>
              </a:solidFill>
              <a:latin typeface="Calibri"/>
              <a:ea typeface="Calibri"/>
              <a:cs typeface="Calibri"/>
              <a:sym typeface="Calibri"/>
            </a:endParaRPr>
          </a:p>
        </p:txBody>
      </p:sp>
      <p:sp>
        <p:nvSpPr>
          <p:cNvPr id="291" name="Google Shape;291;p10"/>
          <p:cNvSpPr/>
          <p:nvPr/>
        </p:nvSpPr>
        <p:spPr>
          <a:xfrm>
            <a:off x="7329976" y="5567806"/>
            <a:ext cx="625785" cy="21339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4" name="Google Shape;115;p3">
            <a:extLst>
              <a:ext uri="{FF2B5EF4-FFF2-40B4-BE49-F238E27FC236}">
                <a16:creationId xmlns:a16="http://schemas.microsoft.com/office/drawing/2014/main" id="{C2BEF017-C182-753D-97DF-F9B7C19793E6}"/>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4"/>
              </a:buClr>
              <a:buSzPts val="4400"/>
              <a:buFont typeface="Calibri"/>
              <a:buNone/>
            </a:pPr>
            <a:r>
              <a:rPr lang="en-US" sz="3000" dirty="0"/>
              <a:t>GEARS in a nutshell: </a:t>
            </a:r>
            <a:r>
              <a:rPr lang="en-US" sz="3000" i="1" dirty="0"/>
              <a:t>transform business requirement to a working system</a:t>
            </a:r>
          </a:p>
        </p:txBody>
      </p:sp>
      <p:sp>
        <p:nvSpPr>
          <p:cNvPr id="14" name="Slide Number Placeholder 13">
            <a:extLst>
              <a:ext uri="{FF2B5EF4-FFF2-40B4-BE49-F238E27FC236}">
                <a16:creationId xmlns:a16="http://schemas.microsoft.com/office/drawing/2014/main" id="{D2144F92-AE72-C9E6-8BD7-315065CB393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13</a:t>
            </a:fld>
            <a:endParaRPr lang="en-US" dirty="0"/>
          </a:p>
        </p:txBody>
      </p:sp>
      <p:pic>
        <p:nvPicPr>
          <p:cNvPr id="6" name="Picture 5">
            <a:extLst>
              <a:ext uri="{FF2B5EF4-FFF2-40B4-BE49-F238E27FC236}">
                <a16:creationId xmlns:a16="http://schemas.microsoft.com/office/drawing/2014/main" id="{5DC328A3-BDBB-D1B1-404D-49006C55428A}"/>
              </a:ext>
            </a:extLst>
          </p:cNvPr>
          <p:cNvPicPr>
            <a:picLocks noChangeAspect="1"/>
          </p:cNvPicPr>
          <p:nvPr/>
        </p:nvPicPr>
        <p:blipFill>
          <a:blip r:embed="rId4" cstate="email">
            <a:clrChange>
              <a:clrFrom>
                <a:srgbClr val="FFFEF5"/>
              </a:clrFrom>
              <a:clrTo>
                <a:srgbClr val="FFFEF5">
                  <a:alpha val="0"/>
                </a:srgbClr>
              </a:clrTo>
            </a:clrChange>
            <a:extLst>
              <a:ext uri="{28A0092B-C50C-407E-A947-70E740481C1C}">
                <a14:useLocalDpi xmlns:a14="http://schemas.microsoft.com/office/drawing/2010/main"/>
              </a:ext>
            </a:extLst>
          </a:blip>
          <a:stretch>
            <a:fillRect/>
          </a:stretch>
        </p:blipFill>
        <p:spPr>
          <a:xfrm>
            <a:off x="979612" y="3528461"/>
            <a:ext cx="2743201" cy="1854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2" name="Straight Arrow Connector 11">
            <a:extLst>
              <a:ext uri="{FF2B5EF4-FFF2-40B4-BE49-F238E27FC236}">
                <a16:creationId xmlns:a16="http://schemas.microsoft.com/office/drawing/2014/main" id="{5F387CC7-F2CF-9FEC-7DDB-A86C9F0FB177}"/>
              </a:ext>
            </a:extLst>
          </p:cNvPr>
          <p:cNvCxnSpPr>
            <a:cxnSpLocks/>
          </p:cNvCxnSpPr>
          <p:nvPr/>
        </p:nvCxnSpPr>
        <p:spPr>
          <a:xfrm>
            <a:off x="3803016" y="4498724"/>
            <a:ext cx="384201"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8FD2571-A9CD-1FBB-5F7E-673C4E7A4D24}"/>
              </a:ext>
            </a:extLst>
          </p:cNvPr>
          <p:cNvSpPr txBox="1"/>
          <p:nvPr/>
        </p:nvSpPr>
        <p:spPr>
          <a:xfrm>
            <a:off x="1598103" y="5545435"/>
            <a:ext cx="1296830" cy="153888"/>
          </a:xfrm>
          <a:prstGeom prst="rect">
            <a:avLst/>
          </a:prstGeom>
          <a:solidFill>
            <a:schemeClr val="bg1">
              <a:alpha val="74000"/>
            </a:schemeClr>
          </a:solidFill>
        </p:spPr>
        <p:txBody>
          <a:bodyPr wrap="none" lIns="0" tIns="0" rIns="0" bIns="0" rtlCol="0">
            <a:spAutoFit/>
          </a:bodyPr>
          <a:lstStyle/>
          <a:p>
            <a:pPr algn="ctr"/>
            <a:r>
              <a:rPr lang="en-US" sz="1000" b="1" dirty="0">
                <a:ln w="9525">
                  <a:noFill/>
                </a:ln>
                <a:solidFill>
                  <a:schemeClr val="accent1"/>
                </a:solidFill>
                <a:effectLst/>
              </a:rPr>
              <a:t>Dependency analysis</a:t>
            </a:r>
          </a:p>
        </p:txBody>
      </p:sp>
      <p:grpSp>
        <p:nvGrpSpPr>
          <p:cNvPr id="11" name="Group 10">
            <a:extLst>
              <a:ext uri="{FF2B5EF4-FFF2-40B4-BE49-F238E27FC236}">
                <a16:creationId xmlns:a16="http://schemas.microsoft.com/office/drawing/2014/main" id="{8698A0B0-B0EA-1178-773C-316292FEFBE6}"/>
              </a:ext>
            </a:extLst>
          </p:cNvPr>
          <p:cNvGrpSpPr/>
          <p:nvPr/>
        </p:nvGrpSpPr>
        <p:grpSpPr>
          <a:xfrm>
            <a:off x="4101686" y="3612986"/>
            <a:ext cx="1301715" cy="2135312"/>
            <a:chOff x="3668391" y="3540986"/>
            <a:chExt cx="1301715" cy="2135312"/>
          </a:xfrm>
        </p:grpSpPr>
        <p:pic>
          <p:nvPicPr>
            <p:cNvPr id="8" name="Picture 7">
              <a:extLst>
                <a:ext uri="{FF2B5EF4-FFF2-40B4-BE49-F238E27FC236}">
                  <a16:creationId xmlns:a16="http://schemas.microsoft.com/office/drawing/2014/main" id="{88C7C0BF-4B0F-6EA9-5159-783FC32583E8}"/>
                </a:ext>
              </a:extLst>
            </p:cNvPr>
            <p:cNvPicPr>
              <a:picLocks noChangeAspect="1"/>
            </p:cNvPicPr>
            <p:nvPr/>
          </p:nvPicPr>
          <p:blipFill>
            <a:blip r:embed="rId5" cstate="email">
              <a:clrChange>
                <a:clrFrom>
                  <a:srgbClr val="FFFEF5"/>
                </a:clrFrom>
                <a:clrTo>
                  <a:srgbClr val="FFFEF5">
                    <a:alpha val="0"/>
                  </a:srgbClr>
                </a:clrTo>
              </a:clrChange>
              <a:extLst>
                <a:ext uri="{28A0092B-C50C-407E-A947-70E740481C1C}">
                  <a14:useLocalDpi xmlns:a14="http://schemas.microsoft.com/office/drawing/2010/main"/>
                </a:ext>
              </a:extLst>
            </a:blip>
            <a:stretch>
              <a:fillRect/>
            </a:stretch>
          </p:blipFill>
          <p:spPr>
            <a:xfrm>
              <a:off x="3821908" y="3540986"/>
              <a:ext cx="1148198" cy="1631477"/>
            </a:xfrm>
            <a:prstGeom prst="rect">
              <a:avLst/>
            </a:prstGeom>
          </p:spPr>
        </p:pic>
        <p:sp>
          <p:nvSpPr>
            <p:cNvPr id="20" name="TextBox 19">
              <a:extLst>
                <a:ext uri="{FF2B5EF4-FFF2-40B4-BE49-F238E27FC236}">
                  <a16:creationId xmlns:a16="http://schemas.microsoft.com/office/drawing/2014/main" id="{AF2DD066-5930-058C-ACD5-8F73E52A2858}"/>
                </a:ext>
              </a:extLst>
            </p:cNvPr>
            <p:cNvSpPr txBox="1"/>
            <p:nvPr/>
          </p:nvSpPr>
          <p:spPr>
            <a:xfrm>
              <a:off x="3668391" y="5214633"/>
              <a:ext cx="1242328" cy="461665"/>
            </a:xfrm>
            <a:prstGeom prst="rect">
              <a:avLst/>
            </a:prstGeom>
            <a:solidFill>
              <a:schemeClr val="bg1">
                <a:alpha val="74000"/>
              </a:schemeClr>
            </a:solidFill>
          </p:spPr>
          <p:txBody>
            <a:bodyPr wrap="none" lIns="0" tIns="0" rIns="0" bIns="0" rtlCol="0">
              <a:spAutoFit/>
            </a:bodyPr>
            <a:lstStyle/>
            <a:p>
              <a:pPr algn="ctr"/>
              <a:r>
                <a:rPr lang="en-US" sz="1000" b="1" dirty="0">
                  <a:ln w="9525">
                    <a:noFill/>
                  </a:ln>
                  <a:solidFill>
                    <a:schemeClr val="accent1"/>
                  </a:solidFill>
                  <a:effectLst/>
                </a:rPr>
                <a:t>Design </a:t>
              </a:r>
            </a:p>
            <a:p>
              <a:pPr algn="ctr"/>
              <a:r>
                <a:rPr lang="en-US" sz="1000" b="1" dirty="0">
                  <a:ln w="9525">
                    <a:noFill/>
                  </a:ln>
                  <a:solidFill>
                    <a:schemeClr val="accent1"/>
                  </a:solidFill>
                </a:rPr>
                <a:t>(business &amp; system)</a:t>
              </a:r>
            </a:p>
            <a:p>
              <a:pPr algn="ctr"/>
              <a:r>
                <a:rPr lang="en-US" sz="1000" b="1" dirty="0">
                  <a:ln w="9525">
                    <a:noFill/>
                  </a:ln>
                  <a:solidFill>
                    <a:schemeClr val="accent1"/>
                  </a:solidFill>
                </a:rPr>
                <a:t>p</a:t>
              </a:r>
              <a:r>
                <a:rPr lang="en-US" sz="1000" b="1" dirty="0">
                  <a:ln w="9525">
                    <a:noFill/>
                  </a:ln>
                  <a:solidFill>
                    <a:schemeClr val="accent1"/>
                  </a:solidFill>
                  <a:effectLst/>
                </a:rPr>
                <a:t>rocess flow</a:t>
              </a:r>
            </a:p>
          </p:txBody>
        </p:sp>
      </p:grpSp>
      <p:grpSp>
        <p:nvGrpSpPr>
          <p:cNvPr id="3" name="Group 2">
            <a:extLst>
              <a:ext uri="{FF2B5EF4-FFF2-40B4-BE49-F238E27FC236}">
                <a16:creationId xmlns:a16="http://schemas.microsoft.com/office/drawing/2014/main" id="{E0901B75-5878-064B-A2A7-1FDB3F13E6CB}"/>
              </a:ext>
            </a:extLst>
          </p:cNvPr>
          <p:cNvGrpSpPr/>
          <p:nvPr/>
        </p:nvGrpSpPr>
        <p:grpSpPr>
          <a:xfrm>
            <a:off x="5676626" y="3520778"/>
            <a:ext cx="1282520" cy="2173169"/>
            <a:chOff x="5243331" y="3448778"/>
            <a:chExt cx="1282520" cy="2173169"/>
          </a:xfrm>
        </p:grpSpPr>
        <p:grpSp>
          <p:nvGrpSpPr>
            <p:cNvPr id="18" name="Group 17">
              <a:extLst>
                <a:ext uri="{FF2B5EF4-FFF2-40B4-BE49-F238E27FC236}">
                  <a16:creationId xmlns:a16="http://schemas.microsoft.com/office/drawing/2014/main" id="{790FE3A9-5822-68F2-685A-FB1F844D69A9}"/>
                </a:ext>
              </a:extLst>
            </p:cNvPr>
            <p:cNvGrpSpPr/>
            <p:nvPr/>
          </p:nvGrpSpPr>
          <p:grpSpPr>
            <a:xfrm>
              <a:off x="5243331" y="3448778"/>
              <a:ext cx="1266673" cy="1936277"/>
              <a:chOff x="5108588" y="3526927"/>
              <a:chExt cx="1266673" cy="1936277"/>
            </a:xfrm>
          </p:grpSpPr>
          <p:pic>
            <p:nvPicPr>
              <p:cNvPr id="10" name="Picture 9">
                <a:extLst>
                  <a:ext uri="{FF2B5EF4-FFF2-40B4-BE49-F238E27FC236}">
                    <a16:creationId xmlns:a16="http://schemas.microsoft.com/office/drawing/2014/main" id="{EC4D9FED-97F1-0013-A824-D5A22122573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08588" y="3526927"/>
                <a:ext cx="961873" cy="1631477"/>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D1B4FE01-6038-E9BD-555B-FEF1210C7C4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60988" y="3679327"/>
                <a:ext cx="961873" cy="1631477"/>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2F6042B0-23F3-C79A-8F32-13E46756428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13388" y="3831727"/>
                <a:ext cx="961873" cy="1631477"/>
              </a:xfrm>
              <a:prstGeom prst="rect">
                <a:avLst/>
              </a:prstGeom>
              <a:ln>
                <a:noFill/>
              </a:ln>
              <a:effectLst>
                <a:outerShdw blurRad="292100" dist="139700" dir="2700000" algn="tl" rotWithShape="0">
                  <a:srgbClr val="333333">
                    <a:alpha val="65000"/>
                  </a:srgbClr>
                </a:outerShdw>
              </a:effectLst>
            </p:spPr>
          </p:pic>
        </p:grpSp>
        <p:sp>
          <p:nvSpPr>
            <p:cNvPr id="21" name="TextBox 20">
              <a:extLst>
                <a:ext uri="{FF2B5EF4-FFF2-40B4-BE49-F238E27FC236}">
                  <a16:creationId xmlns:a16="http://schemas.microsoft.com/office/drawing/2014/main" id="{B61AC23C-1C83-1BEF-22A0-884844839EF0}"/>
                </a:ext>
              </a:extLst>
            </p:cNvPr>
            <p:cNvSpPr txBox="1"/>
            <p:nvPr/>
          </p:nvSpPr>
          <p:spPr>
            <a:xfrm>
              <a:off x="5253067" y="5468059"/>
              <a:ext cx="1272784" cy="153888"/>
            </a:xfrm>
            <a:prstGeom prst="rect">
              <a:avLst/>
            </a:prstGeom>
            <a:solidFill>
              <a:schemeClr val="bg1">
                <a:alpha val="74000"/>
              </a:schemeClr>
            </a:solidFill>
          </p:spPr>
          <p:txBody>
            <a:bodyPr wrap="none" lIns="0" tIns="0" rIns="0" bIns="0" rtlCol="0">
              <a:spAutoFit/>
            </a:bodyPr>
            <a:lstStyle/>
            <a:p>
              <a:pPr algn="ctr"/>
              <a:r>
                <a:rPr lang="en-US" sz="1000" b="1" dirty="0">
                  <a:ln w="9525">
                    <a:noFill/>
                  </a:ln>
                  <a:solidFill>
                    <a:schemeClr val="accent1"/>
                  </a:solidFill>
                  <a:effectLst/>
                </a:rPr>
                <a:t>Develop &amp; document</a:t>
              </a:r>
            </a:p>
          </p:txBody>
        </p:sp>
      </p:grpSp>
      <p:cxnSp>
        <p:nvCxnSpPr>
          <p:cNvPr id="26" name="Straight Arrow Connector 25">
            <a:extLst>
              <a:ext uri="{FF2B5EF4-FFF2-40B4-BE49-F238E27FC236}">
                <a16:creationId xmlns:a16="http://schemas.microsoft.com/office/drawing/2014/main" id="{D78C8218-3759-45CF-4306-4A86068EEDF9}"/>
              </a:ext>
            </a:extLst>
          </p:cNvPr>
          <p:cNvCxnSpPr>
            <a:cxnSpLocks/>
            <a:stCxn id="22" idx="2"/>
          </p:cNvCxnSpPr>
          <p:nvPr/>
        </p:nvCxnSpPr>
        <p:spPr>
          <a:xfrm>
            <a:off x="1106556" y="2761043"/>
            <a:ext cx="71795" cy="40035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57" name="Straight Arrow Connector 256">
            <a:extLst>
              <a:ext uri="{FF2B5EF4-FFF2-40B4-BE49-F238E27FC236}">
                <a16:creationId xmlns:a16="http://schemas.microsoft.com/office/drawing/2014/main" id="{8CA51016-D48F-FA08-44E7-B41163AC6E5D}"/>
              </a:ext>
            </a:extLst>
          </p:cNvPr>
          <p:cNvCxnSpPr>
            <a:cxnSpLocks/>
          </p:cNvCxnSpPr>
          <p:nvPr/>
        </p:nvCxnSpPr>
        <p:spPr>
          <a:xfrm>
            <a:off x="5178457" y="4516035"/>
            <a:ext cx="401676"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ECE2D40-F8EA-4CFB-34A7-1DB77EBA16EF}"/>
              </a:ext>
            </a:extLst>
          </p:cNvPr>
          <p:cNvCxnSpPr>
            <a:cxnSpLocks/>
          </p:cNvCxnSpPr>
          <p:nvPr/>
        </p:nvCxnSpPr>
        <p:spPr>
          <a:xfrm>
            <a:off x="7056000" y="4783635"/>
            <a:ext cx="928561"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0B20D7D3-7A01-0BDF-59C3-440E6FD5394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9116" y="1363197"/>
            <a:ext cx="1294880" cy="13978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1000"/>
                                        <p:tgtEl>
                                          <p:spTgt spid="26"/>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par>
                          <p:cTn id="20" fill="hold">
                            <p:stCondLst>
                              <p:cond delay="3000"/>
                            </p:stCondLst>
                            <p:childTnLst>
                              <p:par>
                                <p:cTn id="21" presetID="22" presetClass="entr" presetSubtype="8"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1000"/>
                                        <p:tgtEl>
                                          <p:spTgt spid="19"/>
                                        </p:tgtEl>
                                      </p:cBhvr>
                                    </p:animEffect>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1000"/>
                                        <p:tgtEl>
                                          <p:spTgt spid="12"/>
                                        </p:tgtEl>
                                      </p:cBhvr>
                                    </p:animEffect>
                                  </p:childTnLst>
                                </p:cTn>
                              </p:par>
                            </p:childTnLst>
                          </p:cTn>
                        </p:par>
                        <p:par>
                          <p:cTn id="28" fill="hold">
                            <p:stCondLst>
                              <p:cond delay="5000"/>
                            </p:stCondLst>
                            <p:childTnLst>
                              <p:par>
                                <p:cTn id="29" presetID="22" presetClass="entr" presetSubtype="1"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par>
                          <p:cTn id="32" fill="hold">
                            <p:stCondLst>
                              <p:cond delay="5500"/>
                            </p:stCondLst>
                            <p:childTnLst>
                              <p:par>
                                <p:cTn id="33" presetID="22" presetClass="entr" presetSubtype="8" fill="hold" nodeType="afterEffect">
                                  <p:stCondLst>
                                    <p:cond delay="0"/>
                                  </p:stCondLst>
                                  <p:childTnLst>
                                    <p:set>
                                      <p:cBhvr>
                                        <p:cTn id="34" dur="1" fill="hold">
                                          <p:stCondLst>
                                            <p:cond delay="0"/>
                                          </p:stCondLst>
                                        </p:cTn>
                                        <p:tgtEl>
                                          <p:spTgt spid="257"/>
                                        </p:tgtEl>
                                        <p:attrNameLst>
                                          <p:attrName>style.visibility</p:attrName>
                                        </p:attrNameLst>
                                      </p:cBhvr>
                                      <p:to>
                                        <p:strVal val="visible"/>
                                      </p:to>
                                    </p:set>
                                    <p:animEffect transition="in" filter="wipe(left)">
                                      <p:cBhvr>
                                        <p:cTn id="35" dur="1000"/>
                                        <p:tgtEl>
                                          <p:spTgt spid="257"/>
                                        </p:tgtEl>
                                      </p:cBhvr>
                                    </p:animEffect>
                                  </p:childTnLst>
                                </p:cTn>
                              </p:par>
                            </p:childTnLst>
                          </p:cTn>
                        </p:par>
                        <p:par>
                          <p:cTn id="36" fill="hold">
                            <p:stCondLst>
                              <p:cond delay="6500"/>
                            </p:stCondLst>
                            <p:childTnLst>
                              <p:par>
                                <p:cTn id="37" presetID="22" presetClass="entr" presetSubtype="1"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up)">
                                      <p:cBhvr>
                                        <p:cTn id="39" dur="500"/>
                                        <p:tgtEl>
                                          <p:spTgt spid="3"/>
                                        </p:tgtEl>
                                      </p:cBhvr>
                                    </p:animEffect>
                                  </p:childTnLst>
                                </p:cTn>
                              </p:par>
                            </p:childTnLst>
                          </p:cTn>
                        </p:par>
                        <p:par>
                          <p:cTn id="40" fill="hold">
                            <p:stCondLst>
                              <p:cond delay="7000"/>
                            </p:stCondLst>
                            <p:childTnLst>
                              <p:par>
                                <p:cTn id="41" presetID="22" presetClass="entr" presetSubtype="8"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1000"/>
                                        <p:tgtEl>
                                          <p:spTgt spid="13"/>
                                        </p:tgtEl>
                                      </p:cBhvr>
                                    </p:animEffect>
                                  </p:childTnLst>
                                </p:cTn>
                              </p:par>
                            </p:childTnLst>
                          </p:cTn>
                        </p:par>
                        <p:par>
                          <p:cTn id="44" fill="hold">
                            <p:stCondLst>
                              <p:cond delay="8000"/>
                            </p:stCondLst>
                            <p:childTnLst>
                              <p:par>
                                <p:cTn id="45" presetID="22" presetClass="entr" presetSubtype="8" fill="hold" nodeType="afterEffect">
                                  <p:stCondLst>
                                    <p:cond delay="0"/>
                                  </p:stCondLst>
                                  <p:childTnLst>
                                    <p:set>
                                      <p:cBhvr>
                                        <p:cTn id="46" dur="1" fill="hold">
                                          <p:stCondLst>
                                            <p:cond delay="0"/>
                                          </p:stCondLst>
                                        </p:cTn>
                                        <p:tgtEl>
                                          <p:spTgt spid="281"/>
                                        </p:tgtEl>
                                        <p:attrNameLst>
                                          <p:attrName>style.visibility</p:attrName>
                                        </p:attrNameLst>
                                      </p:cBhvr>
                                      <p:to>
                                        <p:strVal val="visible"/>
                                      </p:to>
                                    </p:set>
                                    <p:animEffect transition="in" filter="wipe(left)">
                                      <p:cBhvr>
                                        <p:cTn id="47" dur="1000"/>
                                        <p:tgtEl>
                                          <p:spTgt spid="281"/>
                                        </p:tgtEl>
                                      </p:cBhvr>
                                    </p:animEffect>
                                  </p:childTnLst>
                                </p:cTn>
                              </p:par>
                            </p:childTnLst>
                          </p:cTn>
                        </p:par>
                        <p:par>
                          <p:cTn id="48" fill="hold">
                            <p:stCondLst>
                              <p:cond delay="9000"/>
                            </p:stCondLst>
                            <p:childTnLst>
                              <p:par>
                                <p:cTn id="49" presetID="22" presetClass="entr" presetSubtype="8" fill="hold" nodeType="afterEffect">
                                  <p:stCondLst>
                                    <p:cond delay="0"/>
                                  </p:stCondLst>
                                  <p:childTnLst>
                                    <p:set>
                                      <p:cBhvr>
                                        <p:cTn id="50" dur="1" fill="hold">
                                          <p:stCondLst>
                                            <p:cond delay="0"/>
                                          </p:stCondLst>
                                        </p:cTn>
                                        <p:tgtEl>
                                          <p:spTgt spid="287"/>
                                        </p:tgtEl>
                                        <p:attrNameLst>
                                          <p:attrName>style.visibility</p:attrName>
                                        </p:attrNameLst>
                                      </p:cBhvr>
                                      <p:to>
                                        <p:strVal val="visible"/>
                                      </p:to>
                                    </p:set>
                                    <p:animEffect transition="in" filter="wipe(left)">
                                      <p:cBhvr>
                                        <p:cTn id="51" dur="1000"/>
                                        <p:tgtEl>
                                          <p:spTgt spid="287"/>
                                        </p:tgtEl>
                                      </p:cBhvr>
                                    </p:animEffect>
                                  </p:childTnLst>
                                </p:cTn>
                              </p:par>
                            </p:childTnLst>
                          </p:cTn>
                        </p:par>
                        <p:par>
                          <p:cTn id="52" fill="hold">
                            <p:stCondLst>
                              <p:cond delay="10000"/>
                            </p:stCondLst>
                            <p:childTnLst>
                              <p:par>
                                <p:cTn id="53" presetID="22" presetClass="entr" presetSubtype="8" fill="hold" nodeType="afterEffect">
                                  <p:stCondLst>
                                    <p:cond delay="0"/>
                                  </p:stCondLst>
                                  <p:childTnLst>
                                    <p:set>
                                      <p:cBhvr>
                                        <p:cTn id="54" dur="1" fill="hold">
                                          <p:stCondLst>
                                            <p:cond delay="0"/>
                                          </p:stCondLst>
                                        </p:cTn>
                                        <p:tgtEl>
                                          <p:spTgt spid="290"/>
                                        </p:tgtEl>
                                        <p:attrNameLst>
                                          <p:attrName>style.visibility</p:attrName>
                                        </p:attrNameLst>
                                      </p:cBhvr>
                                      <p:to>
                                        <p:strVal val="visible"/>
                                      </p:to>
                                    </p:set>
                                    <p:animEffect transition="in" filter="wipe(left)">
                                      <p:cBhvr>
                                        <p:cTn id="55" dur="1000"/>
                                        <p:tgtEl>
                                          <p:spTgt spid="290"/>
                                        </p:tgtEl>
                                      </p:cBhvr>
                                    </p:animEffect>
                                  </p:childTnLst>
                                </p:cTn>
                              </p:par>
                            </p:childTnLst>
                          </p:cTn>
                        </p:par>
                        <p:par>
                          <p:cTn id="56" fill="hold">
                            <p:stCondLst>
                              <p:cond delay="11000"/>
                            </p:stCondLst>
                            <p:childTnLst>
                              <p:par>
                                <p:cTn id="57" presetID="22" presetClass="entr" presetSubtype="8" fill="hold" nodeType="afterEffect">
                                  <p:stCondLst>
                                    <p:cond delay="0"/>
                                  </p:stCondLst>
                                  <p:childTnLst>
                                    <p:set>
                                      <p:cBhvr>
                                        <p:cTn id="58" dur="1" fill="hold">
                                          <p:stCondLst>
                                            <p:cond delay="0"/>
                                          </p:stCondLst>
                                        </p:cTn>
                                        <p:tgtEl>
                                          <p:spTgt spid="288"/>
                                        </p:tgtEl>
                                        <p:attrNameLst>
                                          <p:attrName>style.visibility</p:attrName>
                                        </p:attrNameLst>
                                      </p:cBhvr>
                                      <p:to>
                                        <p:strVal val="visible"/>
                                      </p:to>
                                    </p:set>
                                    <p:animEffect transition="in" filter="wipe(left)">
                                      <p:cBhvr>
                                        <p:cTn id="59" dur="1000"/>
                                        <p:tgtEl>
                                          <p:spTgt spid="288"/>
                                        </p:tgtEl>
                                      </p:cBhvr>
                                    </p:animEffect>
                                  </p:childTnLst>
                                </p:cTn>
                              </p:par>
                            </p:childTnLst>
                          </p:cTn>
                        </p:par>
                        <p:par>
                          <p:cTn id="60" fill="hold">
                            <p:stCondLst>
                              <p:cond delay="12000"/>
                            </p:stCondLst>
                            <p:childTnLst>
                              <p:par>
                                <p:cTn id="61" presetID="22" presetClass="entr" presetSubtype="8" fill="hold" nodeType="afterEffect">
                                  <p:stCondLst>
                                    <p:cond delay="0"/>
                                  </p:stCondLst>
                                  <p:childTnLst>
                                    <p:set>
                                      <p:cBhvr>
                                        <p:cTn id="62" dur="1" fill="hold">
                                          <p:stCondLst>
                                            <p:cond delay="0"/>
                                          </p:stCondLst>
                                        </p:cTn>
                                        <p:tgtEl>
                                          <p:spTgt spid="289"/>
                                        </p:tgtEl>
                                        <p:attrNameLst>
                                          <p:attrName>style.visibility</p:attrName>
                                        </p:attrNameLst>
                                      </p:cBhvr>
                                      <p:to>
                                        <p:strVal val="visible"/>
                                      </p:to>
                                    </p:set>
                                    <p:animEffect transition="in" filter="wipe(left)">
                                      <p:cBhvr>
                                        <p:cTn id="63" dur="10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12EA8-4F6F-D273-EE7B-7262DBF6CB57}"/>
              </a:ext>
            </a:extLst>
          </p:cNvPr>
          <p:cNvSpPr>
            <a:spLocks noGrp="1"/>
          </p:cNvSpPr>
          <p:nvPr>
            <p:ph type="title"/>
          </p:nvPr>
        </p:nvSpPr>
        <p:spPr>
          <a:xfrm>
            <a:off x="591472" y="216696"/>
            <a:ext cx="10945792" cy="640585"/>
          </a:xfrm>
        </p:spPr>
        <p:txBody>
          <a:bodyPr/>
          <a:lstStyle/>
          <a:p>
            <a:r>
              <a:rPr lang="en-US" dirty="0"/>
              <a:t>Lease contracts &amp; risk analysis application</a:t>
            </a:r>
          </a:p>
        </p:txBody>
      </p:sp>
      <p:sp>
        <p:nvSpPr>
          <p:cNvPr id="15" name="Content Placeholder 14">
            <a:extLst>
              <a:ext uri="{FF2B5EF4-FFF2-40B4-BE49-F238E27FC236}">
                <a16:creationId xmlns:a16="http://schemas.microsoft.com/office/drawing/2014/main" id="{8176B1E2-A486-D79B-400B-82E552CC2D0F}"/>
              </a:ext>
            </a:extLst>
          </p:cNvPr>
          <p:cNvSpPr>
            <a:spLocks noGrp="1"/>
          </p:cNvSpPr>
          <p:nvPr>
            <p:ph idx="1"/>
          </p:nvPr>
        </p:nvSpPr>
        <p:spPr/>
        <p:txBody>
          <a:bodyPr/>
          <a:lstStyle/>
          <a:p>
            <a:endParaRPr lang="nl-NL"/>
          </a:p>
        </p:txBody>
      </p:sp>
      <p:sp>
        <p:nvSpPr>
          <p:cNvPr id="4" name="Slide Number Placeholder 3">
            <a:extLst>
              <a:ext uri="{FF2B5EF4-FFF2-40B4-BE49-F238E27FC236}">
                <a16:creationId xmlns:a16="http://schemas.microsoft.com/office/drawing/2014/main" id="{E9DFAB3B-6D44-4E69-811F-E55F00A4685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14</a:t>
            </a:fld>
            <a:endParaRPr lang="en-US" dirty="0"/>
          </a:p>
        </p:txBody>
      </p:sp>
      <p:pic>
        <p:nvPicPr>
          <p:cNvPr id="5" name="DEV-automatisch_testen">
            <a:hlinkClick r:id="" action="ppaction://media"/>
            <a:extLst>
              <a:ext uri="{FF2B5EF4-FFF2-40B4-BE49-F238E27FC236}">
                <a16:creationId xmlns:a16="http://schemas.microsoft.com/office/drawing/2014/main" id="{66B40AEC-3CFE-4EA5-BA9C-FFD2CE79F2C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b="13399"/>
          <a:stretch/>
        </p:blipFill>
        <p:spPr>
          <a:xfrm>
            <a:off x="6096475" y="1345407"/>
            <a:ext cx="5598973" cy="2727432"/>
          </a:xfrm>
          <a:prstGeom prst="rect">
            <a:avLst/>
          </a:prstGeom>
        </p:spPr>
      </p:pic>
      <p:pic>
        <p:nvPicPr>
          <p:cNvPr id="6" name="ALG-documenten">
            <a:hlinkClick r:id="" action="ppaction://media"/>
            <a:extLst>
              <a:ext uri="{FF2B5EF4-FFF2-40B4-BE49-F238E27FC236}">
                <a16:creationId xmlns:a16="http://schemas.microsoft.com/office/drawing/2014/main" id="{BD6EFD9B-7CC9-0ED3-19A5-2EFF7D6C8D5F}"/>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2"/>
          <a:srcRect b="14179"/>
          <a:stretch/>
        </p:blipFill>
        <p:spPr>
          <a:xfrm>
            <a:off x="213361" y="1373518"/>
            <a:ext cx="5532503" cy="2670764"/>
          </a:xfrm>
          <a:prstGeom prst="rect">
            <a:avLst/>
          </a:prstGeom>
        </p:spPr>
      </p:pic>
      <p:pic>
        <p:nvPicPr>
          <p:cNvPr id="7" name="GAP-risico_analyse">
            <a:hlinkClick r:id="" action="ppaction://media"/>
            <a:extLst>
              <a:ext uri="{FF2B5EF4-FFF2-40B4-BE49-F238E27FC236}">
                <a16:creationId xmlns:a16="http://schemas.microsoft.com/office/drawing/2014/main" id="{C75A88DD-5B31-4B77-ED04-5799B5D511A6}"/>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3"/>
          <a:srcRect b="14179"/>
          <a:stretch/>
        </p:blipFill>
        <p:spPr>
          <a:xfrm>
            <a:off x="213361" y="4111805"/>
            <a:ext cx="5532503" cy="2670764"/>
          </a:xfrm>
          <a:prstGeom prst="rect">
            <a:avLst/>
          </a:prstGeom>
        </p:spPr>
      </p:pic>
      <p:pic>
        <p:nvPicPr>
          <p:cNvPr id="8" name="ALG-meertalig">
            <a:hlinkClick r:id="" action="ppaction://media"/>
            <a:extLst>
              <a:ext uri="{FF2B5EF4-FFF2-40B4-BE49-F238E27FC236}">
                <a16:creationId xmlns:a16="http://schemas.microsoft.com/office/drawing/2014/main" id="{AA955B15-3387-43DD-625F-D76826386DFB}"/>
              </a:ext>
            </a:extLst>
          </p:cNvPr>
          <p:cNvPicPr>
            <a:picLocks noChangeAspect="1"/>
          </p:cNvPicPr>
          <p:nvPr>
            <a:videoFile r:link="rId8"/>
            <p:extLst>
              <p:ext uri="{DAA4B4D4-6D71-4841-9C94-3DE7FCFB9230}">
                <p14:media xmlns:p14="http://schemas.microsoft.com/office/powerpoint/2010/main" r:embed="rId7"/>
              </p:ext>
            </p:extLst>
          </p:nvPr>
        </p:nvPicPr>
        <p:blipFill rotWithShape="1">
          <a:blip r:embed="rId14"/>
          <a:srcRect b="14179"/>
          <a:stretch/>
        </p:blipFill>
        <p:spPr>
          <a:xfrm>
            <a:off x="6115475" y="4133933"/>
            <a:ext cx="5486665" cy="2648636"/>
          </a:xfrm>
          <a:prstGeom prst="rect">
            <a:avLst/>
          </a:prstGeom>
        </p:spPr>
      </p:pic>
      <p:sp>
        <p:nvSpPr>
          <p:cNvPr id="10" name="TextBox 9">
            <a:extLst>
              <a:ext uri="{FF2B5EF4-FFF2-40B4-BE49-F238E27FC236}">
                <a16:creationId xmlns:a16="http://schemas.microsoft.com/office/drawing/2014/main" id="{4FD7C5CA-4B0D-3D04-E31D-5AACE2C291A1}"/>
              </a:ext>
            </a:extLst>
          </p:cNvPr>
          <p:cNvSpPr txBox="1"/>
          <p:nvPr/>
        </p:nvSpPr>
        <p:spPr>
          <a:xfrm>
            <a:off x="3135737" y="1920623"/>
            <a:ext cx="5156220" cy="4247317"/>
          </a:xfrm>
          <a:prstGeom prst="rect">
            <a:avLst/>
          </a:prstGeom>
          <a:solidFill>
            <a:schemeClr val="bg1">
              <a:alpha val="73000"/>
            </a:schemeClr>
          </a:solidFill>
          <a:ln>
            <a:noFill/>
          </a:ln>
        </p:spPr>
        <p:txBody>
          <a:bodyPr wrap="none" rtlCol="0">
            <a:spAutoFit/>
          </a:bodyPr>
          <a:lstStyle/>
          <a:p>
            <a:pPr marL="285750" indent="-285750">
              <a:spcAft>
                <a:spcPts val="600"/>
              </a:spcAft>
              <a:buFont typeface="Arial" panose="020B0604020202020204" pitchFamily="34" charset="0"/>
              <a:buChar char="•"/>
            </a:pPr>
            <a:r>
              <a:rPr lang="en-US" sz="2000" b="1" dirty="0">
                <a:ln w="3175">
                  <a:solidFill>
                    <a:schemeClr val="accent1">
                      <a:lumMod val="75000"/>
                    </a:schemeClr>
                  </a:solidFill>
                </a:ln>
                <a:solidFill>
                  <a:schemeClr val="accent1"/>
                </a:solidFill>
              </a:rPr>
              <a:t>Before GEARS the project failed twice</a:t>
            </a:r>
          </a:p>
          <a:p>
            <a:pPr marL="285750" indent="-285750">
              <a:spcAft>
                <a:spcPts val="600"/>
              </a:spcAft>
              <a:buFont typeface="Arial" panose="020B0604020202020204" pitchFamily="34" charset="0"/>
              <a:buChar char="•"/>
            </a:pPr>
            <a:r>
              <a:rPr lang="en-US" sz="2000" b="1" dirty="0">
                <a:ln w="3175">
                  <a:solidFill>
                    <a:schemeClr val="accent1">
                      <a:lumMod val="75000"/>
                    </a:schemeClr>
                  </a:solidFill>
                </a:ln>
                <a:solidFill>
                  <a:schemeClr val="accent1"/>
                </a:solidFill>
              </a:rPr>
              <a:t>Low-code is not an option </a:t>
            </a:r>
            <a:r>
              <a:rPr lang="en-US" sz="2000" b="1" baseline="30000" dirty="0">
                <a:ln w="3175">
                  <a:solidFill>
                    <a:schemeClr val="accent1">
                      <a:lumMod val="75000"/>
                    </a:schemeClr>
                  </a:solidFill>
                </a:ln>
                <a:solidFill>
                  <a:schemeClr val="accent1"/>
                </a:solidFill>
              </a:rPr>
              <a:t>(vendor lock)</a:t>
            </a:r>
            <a:endParaRPr lang="en-US" sz="2000" b="1" dirty="0">
              <a:ln w="3175">
                <a:solidFill>
                  <a:schemeClr val="accent1">
                    <a:lumMod val="75000"/>
                  </a:schemeClr>
                </a:solidFill>
              </a:ln>
              <a:solidFill>
                <a:schemeClr val="accent1"/>
              </a:solidFill>
            </a:endParaRPr>
          </a:p>
          <a:p>
            <a:pPr marL="285750" indent="-285750">
              <a:spcAft>
                <a:spcPts val="600"/>
              </a:spcAft>
              <a:buFont typeface="Arial" panose="020B0604020202020204" pitchFamily="34" charset="0"/>
              <a:buChar char="•"/>
            </a:pPr>
            <a:r>
              <a:rPr lang="en-US" sz="2000" b="1" dirty="0">
                <a:ln w="3175">
                  <a:solidFill>
                    <a:schemeClr val="accent1">
                      <a:lumMod val="75000"/>
                    </a:schemeClr>
                  </a:solidFill>
                </a:ln>
                <a:solidFill>
                  <a:schemeClr val="accent1"/>
                </a:solidFill>
              </a:rPr>
              <a:t>Gen. AI is not an option </a:t>
            </a:r>
            <a:r>
              <a:rPr lang="en-US" sz="2000" b="1" baseline="30000" dirty="0">
                <a:ln w="3175">
                  <a:solidFill>
                    <a:schemeClr val="accent1">
                      <a:lumMod val="75000"/>
                    </a:schemeClr>
                  </a:solidFill>
                </a:ln>
                <a:solidFill>
                  <a:schemeClr val="accent1"/>
                </a:solidFill>
              </a:rPr>
              <a:t>(hallucination)</a:t>
            </a:r>
            <a:endParaRPr lang="en-US" sz="2000" b="1" dirty="0">
              <a:ln w="3175">
                <a:solidFill>
                  <a:schemeClr val="accent1">
                    <a:lumMod val="75000"/>
                  </a:schemeClr>
                </a:solidFill>
              </a:ln>
              <a:solidFill>
                <a:schemeClr val="accent1"/>
              </a:solidFill>
            </a:endParaRPr>
          </a:p>
          <a:p>
            <a:pPr marL="285750" indent="-285750">
              <a:spcAft>
                <a:spcPts val="600"/>
              </a:spcAft>
              <a:buFont typeface="Arial" panose="020B0604020202020204" pitchFamily="34" charset="0"/>
              <a:buChar char="•"/>
            </a:pPr>
            <a:r>
              <a:rPr lang="en-US" sz="2000" b="1" dirty="0">
                <a:ln w="3175">
                  <a:solidFill>
                    <a:schemeClr val="accent1">
                      <a:lumMod val="75000"/>
                    </a:schemeClr>
                  </a:solidFill>
                </a:ln>
                <a:solidFill>
                  <a:schemeClr val="accent1"/>
                </a:solidFill>
              </a:rPr>
              <a:t>Rabo decided GEARS was the best option</a:t>
            </a:r>
          </a:p>
          <a:p>
            <a:pPr marL="285750" indent="-285750">
              <a:spcAft>
                <a:spcPts val="600"/>
              </a:spcAft>
              <a:buFont typeface="Arial" panose="020B0604020202020204" pitchFamily="34" charset="0"/>
              <a:buChar char="•"/>
            </a:pPr>
            <a:r>
              <a:rPr lang="en-US" sz="2000" b="1" dirty="0">
                <a:ln w="3175">
                  <a:solidFill>
                    <a:schemeClr val="accent1">
                      <a:lumMod val="75000"/>
                    </a:schemeClr>
                  </a:solidFill>
                </a:ln>
                <a:solidFill>
                  <a:schemeClr val="accent1"/>
                </a:solidFill>
              </a:rPr>
              <a:t>GEARS rebuild a medium sized</a:t>
            </a:r>
          </a:p>
          <a:p>
            <a:pPr marL="285750" indent="-285750">
              <a:spcAft>
                <a:spcPts val="600"/>
              </a:spcAft>
              <a:buFont typeface="Arial" panose="020B0604020202020204" pitchFamily="34" charset="0"/>
              <a:buChar char="•"/>
            </a:pPr>
            <a:r>
              <a:rPr lang="en-US" sz="2000" b="1" dirty="0">
                <a:ln w="3175">
                  <a:solidFill>
                    <a:schemeClr val="accent1">
                      <a:lumMod val="75000"/>
                    </a:schemeClr>
                  </a:solidFill>
                </a:ln>
                <a:solidFill>
                  <a:schemeClr val="accent1"/>
                </a:solidFill>
              </a:rPr>
              <a:t>But very complex system</a:t>
            </a:r>
          </a:p>
          <a:p>
            <a:pPr marL="285750" indent="-285750">
              <a:spcAft>
                <a:spcPts val="600"/>
              </a:spcAft>
              <a:buFont typeface="Arial" panose="020B0604020202020204" pitchFamily="34" charset="0"/>
              <a:buChar char="•"/>
            </a:pPr>
            <a:r>
              <a:rPr lang="en-US" sz="2000" b="1" dirty="0">
                <a:ln w="3175">
                  <a:solidFill>
                    <a:schemeClr val="accent1">
                      <a:lumMod val="75000"/>
                    </a:schemeClr>
                  </a:solidFill>
                </a:ln>
                <a:solidFill>
                  <a:schemeClr val="accent1"/>
                </a:solidFill>
              </a:rPr>
              <a:t>In 2 months by 1 person </a:t>
            </a:r>
            <a:r>
              <a:rPr lang="en-US" sz="2000" b="1" baseline="30000" dirty="0">
                <a:ln w="3175">
                  <a:solidFill>
                    <a:schemeClr val="accent1">
                      <a:lumMod val="75000"/>
                    </a:schemeClr>
                  </a:solidFill>
                </a:ln>
                <a:solidFill>
                  <a:schemeClr val="accent1"/>
                </a:solidFill>
              </a:rPr>
              <a:t>(vs benchmark of 10 months)</a:t>
            </a:r>
            <a:endParaRPr lang="en-US" sz="2000" b="1" dirty="0">
              <a:ln w="3175">
                <a:solidFill>
                  <a:schemeClr val="accent1">
                    <a:lumMod val="75000"/>
                  </a:schemeClr>
                </a:solidFill>
              </a:ln>
              <a:solidFill>
                <a:schemeClr val="accent1"/>
              </a:solidFill>
            </a:endParaRPr>
          </a:p>
          <a:p>
            <a:pPr marL="285750" indent="-285750">
              <a:spcAft>
                <a:spcPts val="600"/>
              </a:spcAft>
              <a:buFont typeface="Arial" panose="020B0604020202020204" pitchFamily="34" charset="0"/>
              <a:buChar char="•"/>
            </a:pPr>
            <a:r>
              <a:rPr lang="en-US" sz="2000" b="1" dirty="0">
                <a:ln w="3175">
                  <a:solidFill>
                    <a:schemeClr val="accent1">
                      <a:lumMod val="75000"/>
                    </a:schemeClr>
                  </a:solidFill>
                </a:ln>
                <a:solidFill>
                  <a:schemeClr val="accent1"/>
                </a:solidFill>
              </a:rPr>
              <a:t>Reviewed by Rabo Java developers</a:t>
            </a:r>
          </a:p>
          <a:p>
            <a:pPr marL="285750" indent="-285750">
              <a:spcAft>
                <a:spcPts val="600"/>
              </a:spcAft>
              <a:buFont typeface="Arial" panose="020B0604020202020204" pitchFamily="34" charset="0"/>
              <a:buChar char="•"/>
            </a:pPr>
            <a:r>
              <a:rPr lang="en-US" sz="2000" b="1" dirty="0">
                <a:ln w="3175">
                  <a:solidFill>
                    <a:schemeClr val="accent1">
                      <a:lumMod val="75000"/>
                    </a:schemeClr>
                  </a:solidFill>
                </a:ln>
                <a:solidFill>
                  <a:schemeClr val="accent1"/>
                </a:solidFill>
              </a:rPr>
              <a:t>Fully compliant &amp; secure</a:t>
            </a:r>
          </a:p>
          <a:p>
            <a:pPr marL="285750" indent="-285750">
              <a:spcAft>
                <a:spcPts val="600"/>
              </a:spcAft>
              <a:buFont typeface="Arial" panose="020B0604020202020204" pitchFamily="34" charset="0"/>
              <a:buChar char="•"/>
            </a:pPr>
            <a:r>
              <a:rPr lang="en-US" sz="2000" b="1" dirty="0">
                <a:ln w="3175">
                  <a:solidFill>
                    <a:schemeClr val="accent1">
                      <a:lumMod val="75000"/>
                    </a:schemeClr>
                  </a:solidFill>
                </a:ln>
                <a:solidFill>
                  <a:schemeClr val="accent1"/>
                </a:solidFill>
              </a:rPr>
              <a:t>1 “defect” in first year</a:t>
            </a:r>
          </a:p>
          <a:p>
            <a:pPr marL="285750" indent="-285750">
              <a:spcAft>
                <a:spcPts val="600"/>
              </a:spcAft>
              <a:buFont typeface="Arial" panose="020B0604020202020204" pitchFamily="34" charset="0"/>
              <a:buChar char="•"/>
            </a:pPr>
            <a:r>
              <a:rPr lang="en-US" sz="2000" b="1" dirty="0">
                <a:ln w="3175">
                  <a:solidFill>
                    <a:schemeClr val="accent1">
                      <a:lumMod val="75000"/>
                    </a:schemeClr>
                  </a:solidFill>
                </a:ln>
                <a:solidFill>
                  <a:schemeClr val="accent1"/>
                </a:solidFill>
              </a:rPr>
              <a:t>Very content users (also vs other apps)</a:t>
            </a:r>
          </a:p>
        </p:txBody>
      </p:sp>
      <p:sp>
        <p:nvSpPr>
          <p:cNvPr id="3" name="Speech Bubble: Rectangle with Corners Rounded 2">
            <a:extLst>
              <a:ext uri="{FF2B5EF4-FFF2-40B4-BE49-F238E27FC236}">
                <a16:creationId xmlns:a16="http://schemas.microsoft.com/office/drawing/2014/main" id="{6C057EB3-5744-D9D7-85DE-1507A338EA7F}"/>
              </a:ext>
            </a:extLst>
          </p:cNvPr>
          <p:cNvSpPr/>
          <p:nvPr/>
        </p:nvSpPr>
        <p:spPr>
          <a:xfrm>
            <a:off x="191483" y="5602362"/>
            <a:ext cx="1119624" cy="753988"/>
          </a:xfrm>
          <a:prstGeom prst="wedgeRoundRectCallout">
            <a:avLst>
              <a:gd name="adj1" fmla="val 65407"/>
              <a:gd name="adj2" fmla="val 28247"/>
              <a:gd name="adj3" fmla="val 16667"/>
            </a:avLst>
          </a:prstGeom>
          <a:solidFill>
            <a:schemeClr val="accent1">
              <a:alpha val="50000"/>
            </a:schemeClr>
          </a:solidFill>
          <a:ln w="19050"/>
        </p:spPr>
        <p:style>
          <a:lnRef idx="3">
            <a:schemeClr val="lt1"/>
          </a:lnRef>
          <a:fillRef idx="1">
            <a:schemeClr val="accent1"/>
          </a:fillRef>
          <a:effectRef idx="1">
            <a:schemeClr val="accent1"/>
          </a:effectRef>
          <a:fontRef idx="minor">
            <a:schemeClr val="lt1"/>
          </a:fontRef>
        </p:style>
        <p:txBody>
          <a:bodyPr lIns="45720" rIns="45720" rtlCol="0" anchor="ctr">
            <a:normAutofit fontScale="85000" lnSpcReduction="20000"/>
          </a:bodyPr>
          <a:lstStyle/>
          <a:p>
            <a:pPr algn="ctr"/>
            <a:r>
              <a:rPr lang="en-US" dirty="0"/>
              <a:t>Complex financial risk analysis</a:t>
            </a:r>
          </a:p>
        </p:txBody>
      </p:sp>
      <p:sp>
        <p:nvSpPr>
          <p:cNvPr id="9" name="Speech Bubble: Rectangle with Corners Rounded 8">
            <a:extLst>
              <a:ext uri="{FF2B5EF4-FFF2-40B4-BE49-F238E27FC236}">
                <a16:creationId xmlns:a16="http://schemas.microsoft.com/office/drawing/2014/main" id="{85130F69-8BC7-8AA3-B4CE-8F9F3B50E148}"/>
              </a:ext>
            </a:extLst>
          </p:cNvPr>
          <p:cNvSpPr/>
          <p:nvPr/>
        </p:nvSpPr>
        <p:spPr>
          <a:xfrm>
            <a:off x="10977452" y="2510433"/>
            <a:ext cx="1119624" cy="753988"/>
          </a:xfrm>
          <a:prstGeom prst="wedgeRoundRectCallout">
            <a:avLst>
              <a:gd name="adj1" fmla="val -66138"/>
              <a:gd name="adj2" fmla="val 29173"/>
              <a:gd name="adj3" fmla="val 16667"/>
            </a:avLst>
          </a:prstGeom>
          <a:solidFill>
            <a:schemeClr val="accent1">
              <a:alpha val="50000"/>
            </a:schemeClr>
          </a:solidFill>
          <a:ln w="19050"/>
        </p:spPr>
        <p:style>
          <a:lnRef idx="3">
            <a:schemeClr val="lt1"/>
          </a:lnRef>
          <a:fillRef idx="1">
            <a:schemeClr val="accent1"/>
          </a:fillRef>
          <a:effectRef idx="1">
            <a:schemeClr val="accent1"/>
          </a:effectRef>
          <a:fontRef idx="minor">
            <a:schemeClr val="lt1"/>
          </a:fontRef>
        </p:style>
        <p:txBody>
          <a:bodyPr lIns="45720" rIns="45720" rtlCol="0" anchor="ctr">
            <a:normAutofit fontScale="62500" lnSpcReduction="20000"/>
          </a:bodyPr>
          <a:lstStyle/>
          <a:p>
            <a:pPr algn="ctr"/>
            <a:r>
              <a:rPr lang="en-US" dirty="0"/>
              <a:t>Very fast and complete end-to-end tests</a:t>
            </a:r>
          </a:p>
        </p:txBody>
      </p:sp>
      <p:sp>
        <p:nvSpPr>
          <p:cNvPr id="11" name="Speech Bubble: Rectangle with Corners Rounded 10">
            <a:extLst>
              <a:ext uri="{FF2B5EF4-FFF2-40B4-BE49-F238E27FC236}">
                <a16:creationId xmlns:a16="http://schemas.microsoft.com/office/drawing/2014/main" id="{235DFEC2-9A0D-C3A6-6D28-C352C56B19C2}"/>
              </a:ext>
            </a:extLst>
          </p:cNvPr>
          <p:cNvSpPr/>
          <p:nvPr/>
        </p:nvSpPr>
        <p:spPr>
          <a:xfrm>
            <a:off x="10977452" y="5581160"/>
            <a:ext cx="1119624" cy="753988"/>
          </a:xfrm>
          <a:prstGeom prst="wedgeRoundRectCallout">
            <a:avLst>
              <a:gd name="adj1" fmla="val -66138"/>
              <a:gd name="adj2" fmla="val 29173"/>
              <a:gd name="adj3" fmla="val 16667"/>
            </a:avLst>
          </a:prstGeom>
          <a:solidFill>
            <a:schemeClr val="accent1">
              <a:alpha val="50000"/>
            </a:schemeClr>
          </a:solidFill>
          <a:ln w="19050"/>
        </p:spPr>
        <p:style>
          <a:lnRef idx="3">
            <a:schemeClr val="lt1"/>
          </a:lnRef>
          <a:fillRef idx="1">
            <a:schemeClr val="accent1"/>
          </a:fillRef>
          <a:effectRef idx="1">
            <a:schemeClr val="accent1"/>
          </a:effectRef>
          <a:fontRef idx="minor">
            <a:schemeClr val="lt1"/>
          </a:fontRef>
        </p:style>
        <p:txBody>
          <a:bodyPr lIns="45720" rIns="45720" rtlCol="0" anchor="ctr">
            <a:normAutofit/>
          </a:bodyPr>
          <a:lstStyle/>
          <a:p>
            <a:pPr algn="ctr"/>
            <a:r>
              <a:rPr lang="en-US" dirty="0"/>
              <a:t>Multi lingual</a:t>
            </a:r>
          </a:p>
        </p:txBody>
      </p:sp>
      <p:sp>
        <p:nvSpPr>
          <p:cNvPr id="12" name="Speech Bubble: Rectangle with Corners Rounded 11">
            <a:extLst>
              <a:ext uri="{FF2B5EF4-FFF2-40B4-BE49-F238E27FC236}">
                <a16:creationId xmlns:a16="http://schemas.microsoft.com/office/drawing/2014/main" id="{BFEAC9D1-2FCA-6FC6-8387-7D0C7F752E74}"/>
              </a:ext>
            </a:extLst>
          </p:cNvPr>
          <p:cNvSpPr/>
          <p:nvPr/>
        </p:nvSpPr>
        <p:spPr>
          <a:xfrm>
            <a:off x="94924" y="2510433"/>
            <a:ext cx="1119624" cy="753988"/>
          </a:xfrm>
          <a:prstGeom prst="wedgeRoundRectCallout">
            <a:avLst>
              <a:gd name="adj1" fmla="val 65407"/>
              <a:gd name="adj2" fmla="val 28247"/>
              <a:gd name="adj3" fmla="val 16667"/>
            </a:avLst>
          </a:prstGeom>
          <a:solidFill>
            <a:schemeClr val="accent1">
              <a:alpha val="50000"/>
            </a:schemeClr>
          </a:solidFill>
          <a:ln w="19050"/>
        </p:spPr>
        <p:style>
          <a:lnRef idx="3">
            <a:schemeClr val="lt1"/>
          </a:lnRef>
          <a:fillRef idx="1">
            <a:schemeClr val="accent1"/>
          </a:fillRef>
          <a:effectRef idx="1">
            <a:schemeClr val="accent1"/>
          </a:effectRef>
          <a:fontRef idx="minor">
            <a:schemeClr val="lt1"/>
          </a:fontRef>
        </p:style>
        <p:txBody>
          <a:bodyPr lIns="45720" rIns="45720" rtlCol="0" anchor="ctr">
            <a:normAutofit fontScale="85000" lnSpcReduction="20000"/>
          </a:bodyPr>
          <a:lstStyle/>
          <a:p>
            <a:pPr algn="ctr"/>
            <a:r>
              <a:rPr lang="en-US" dirty="0"/>
              <a:t>Doc &amp; Report generation</a:t>
            </a:r>
          </a:p>
        </p:txBody>
      </p:sp>
    </p:spTree>
    <p:extLst>
      <p:ext uri="{BB962C8B-B14F-4D97-AF65-F5344CB8AC3E}">
        <p14:creationId xmlns:p14="http://schemas.microsoft.com/office/powerpoint/2010/main" val="255878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9160" fill="hold"/>
                                        <p:tgtEl>
                                          <p:spTgt spid="6"/>
                                        </p:tgtEl>
                                      </p:cBhvr>
                                    </p:cmd>
                                  </p:childTnLst>
                                </p:cTn>
                              </p:par>
                              <p:par>
                                <p:cTn id="7" presetID="1" presetClass="mediacall" presetSubtype="0" fill="hold" nodeType="withEffect">
                                  <p:stCondLst>
                                    <p:cond delay="500"/>
                                  </p:stCondLst>
                                  <p:childTnLst>
                                    <p:cmd type="call" cmd="playFrom(0.0)">
                                      <p:cBhvr>
                                        <p:cTn id="8" dur="66640" fill="hold"/>
                                        <p:tgtEl>
                                          <p:spTgt spid="5"/>
                                        </p:tgtEl>
                                      </p:cBhvr>
                                    </p:cmd>
                                  </p:childTnLst>
                                </p:cTn>
                              </p:par>
                              <p:par>
                                <p:cTn id="9" presetID="1" presetClass="mediacall" presetSubtype="0" fill="hold" nodeType="withEffect">
                                  <p:stCondLst>
                                    <p:cond delay="500"/>
                                  </p:stCondLst>
                                  <p:childTnLst>
                                    <p:cmd type="call" cmd="playFrom(0.0)">
                                      <p:cBhvr>
                                        <p:cTn id="10" dur="33560" fill="hold"/>
                                        <p:tgtEl>
                                          <p:spTgt spid="7"/>
                                        </p:tgtEl>
                                      </p:cBhvr>
                                    </p:cmd>
                                  </p:childTnLst>
                                </p:cTn>
                              </p:par>
                              <p:par>
                                <p:cTn id="11" presetID="1" presetClass="mediacall" presetSubtype="0" fill="hold" nodeType="withEffect">
                                  <p:stCondLst>
                                    <p:cond delay="500"/>
                                  </p:stCondLst>
                                  <p:childTnLst>
                                    <p:cmd type="call" cmd="playFrom(0.0)">
                                      <p:cBhvr>
                                        <p:cTn id="12" dur="16800" fill="hold"/>
                                        <p:tgtEl>
                                          <p:spTgt spid="8"/>
                                        </p:tgtEl>
                                      </p:cBhvr>
                                    </p:cmd>
                                  </p:childTnLst>
                                </p:cTn>
                              </p:par>
                              <p:par>
                                <p:cTn id="13" presetID="10" presetClass="entr" presetSubtype="0" fill="hold" grpId="0" nodeType="withEffect">
                                  <p:stCondLst>
                                    <p:cond delay="2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500"/>
                                        <p:tgtEl>
                                          <p:spTgt spid="12"/>
                                        </p:tgtEl>
                                      </p:cBhvr>
                                    </p:animEffect>
                                  </p:childTnLst>
                                </p:cTn>
                              </p:par>
                              <p:par>
                                <p:cTn id="16" presetID="10" presetClass="entr" presetSubtype="0" fill="hold" grpId="0" nodeType="withEffect">
                                  <p:stCondLst>
                                    <p:cond delay="40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500"/>
                                        <p:tgtEl>
                                          <p:spTgt spid="3"/>
                                        </p:tgtEl>
                                      </p:cBhvr>
                                    </p:animEffect>
                                  </p:childTnLst>
                                </p:cTn>
                              </p:par>
                              <p:par>
                                <p:cTn id="19" presetID="10" presetClass="entr" presetSubtype="0" fill="hold" grpId="0" nodeType="withEffect">
                                  <p:stCondLst>
                                    <p:cond delay="60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500"/>
                                        <p:tgtEl>
                                          <p:spTgt spid="9"/>
                                        </p:tgtEl>
                                      </p:cBhvr>
                                    </p:animEffect>
                                  </p:childTnLst>
                                </p:cTn>
                              </p:par>
                              <p:par>
                                <p:cTn id="22" presetID="10" presetClass="entr" presetSubtype="0" fill="hold" grpId="0" nodeType="withEffect">
                                  <p:stCondLst>
                                    <p:cond delay="800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type="lt">
                                    <p:tmAbs val="50"/>
                                  </p:iterate>
                                  <p:childTnLst>
                                    <p:set>
                                      <p:cBhvr>
                                        <p:cTn id="28" dur="1" fill="hold">
                                          <p:stCondLst>
                                            <p:cond delay="0"/>
                                          </p:stCondLst>
                                        </p:cTn>
                                        <p:tgtEl>
                                          <p:spTgt spid="10">
                                            <p:bg/>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type="lt">
                                    <p:tmAbs val="50"/>
                                  </p:iterate>
                                  <p:childTnLst>
                                    <p:set>
                                      <p:cBhvr>
                                        <p:cTn id="3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iterate type="lt">
                                    <p:tmAbs val="50"/>
                                  </p:iterate>
                                  <p:childTnLst>
                                    <p:set>
                                      <p:cBhvr>
                                        <p:cTn id="3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iterate type="lt">
                                    <p:tmAbs val="50"/>
                                  </p:iterate>
                                  <p:childTnLst>
                                    <p:set>
                                      <p:cBhvr>
                                        <p:cTn id="4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iterate type="lt">
                                    <p:tmAbs val="50"/>
                                  </p:iterate>
                                  <p:childTnLst>
                                    <p:set>
                                      <p:cBhvr>
                                        <p:cTn id="4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iterate type="lt">
                                    <p:tmAbs val="50"/>
                                  </p:iterate>
                                  <p:childTnLst>
                                    <p:set>
                                      <p:cBhvr>
                                        <p:cTn id="4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iterate type="lt">
                                    <p:tmAbs val="50"/>
                                  </p:iterate>
                                  <p:childTnLst>
                                    <p:set>
                                      <p:cBhvr>
                                        <p:cTn id="5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iterate type="lt">
                                    <p:tmAbs val="50"/>
                                  </p:iterate>
                                  <p:childTnLst>
                                    <p:set>
                                      <p:cBhvr>
                                        <p:cTn id="5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iterate type="lt">
                                    <p:tmAbs val="50"/>
                                  </p:iterate>
                                  <p:childTnLst>
                                    <p:set>
                                      <p:cBhvr>
                                        <p:cTn id="6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iterate type="lt">
                                    <p:tmAbs val="50"/>
                                  </p:iterate>
                                  <p:childTnLst>
                                    <p:set>
                                      <p:cBhvr>
                                        <p:cTn id="64"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iterate type="lt">
                                    <p:tmAbs val="50"/>
                                  </p:iterate>
                                  <p:childTnLst>
                                    <p:set>
                                      <p:cBhvr>
                                        <p:cTn id="68"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iterate type="lt">
                                    <p:tmAbs val="50"/>
                                  </p:iterate>
                                  <p:childTnLst>
                                    <p:set>
                                      <p:cBhvr>
                                        <p:cTn id="72"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3" repeatCount="indefinite" fill="hold" display="0">
                  <p:stCondLst>
                    <p:cond delay="indefinite"/>
                  </p:stCondLst>
                </p:cTn>
                <p:tgtEl>
                  <p:spTgt spid="5"/>
                </p:tgtEl>
              </p:cMediaNode>
            </p:video>
            <p:video>
              <p:cMediaNode vol="80000">
                <p:cTn id="74" repeatCount="indefinite" fill="hold" display="0">
                  <p:stCondLst>
                    <p:cond delay="indefinite"/>
                  </p:stCondLst>
                </p:cTn>
                <p:tgtEl>
                  <p:spTgt spid="6"/>
                </p:tgtEl>
              </p:cMediaNode>
            </p:video>
            <p:video>
              <p:cMediaNode vol="80000">
                <p:cTn id="75" repeatCount="indefinite" fill="hold" display="0">
                  <p:stCondLst>
                    <p:cond delay="indefinite"/>
                  </p:stCondLst>
                </p:cTn>
                <p:tgtEl>
                  <p:spTgt spid="7"/>
                </p:tgtEl>
              </p:cMediaNode>
            </p:video>
            <p:video>
              <p:cMediaNode vol="80000">
                <p:cTn id="76" repeatCount="indefinite" fill="hold" display="0">
                  <p:stCondLst>
                    <p:cond delay="indefinite"/>
                  </p:stCondLst>
                </p:cTn>
                <p:tgtEl>
                  <p:spTgt spid="8"/>
                </p:tgtEl>
              </p:cMediaNode>
            </p:video>
          </p:childTnLst>
        </p:cTn>
      </p:par>
    </p:tnLst>
    <p:bldLst>
      <p:bldP spid="10" grpId="0" uiExpand="1" build="p" animBg="1"/>
      <p:bldP spid="3" grpId="0" animBg="1"/>
      <p:bldP spid="9"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986F6-FAE7-006E-3F4B-6CFC7A2FF027}"/>
              </a:ext>
            </a:extLst>
          </p:cNvPr>
          <p:cNvSpPr>
            <a:spLocks noGrp="1"/>
          </p:cNvSpPr>
          <p:nvPr>
            <p:ph type="title"/>
          </p:nvPr>
        </p:nvSpPr>
        <p:spPr/>
        <p:txBody>
          <a:bodyPr/>
          <a:lstStyle/>
          <a:p>
            <a:r>
              <a:rPr lang="nl-NL" dirty="0"/>
              <a:t>Applications made </a:t>
            </a:r>
            <a:r>
              <a:rPr lang="nl-NL" dirty="0" err="1"/>
              <a:t>with</a:t>
            </a:r>
            <a:r>
              <a:rPr lang="nl-NL" dirty="0"/>
              <a:t> GEARS</a:t>
            </a:r>
          </a:p>
        </p:txBody>
      </p:sp>
      <p:sp>
        <p:nvSpPr>
          <p:cNvPr id="3" name="Content Placeholder 2">
            <a:extLst>
              <a:ext uri="{FF2B5EF4-FFF2-40B4-BE49-F238E27FC236}">
                <a16:creationId xmlns:a16="http://schemas.microsoft.com/office/drawing/2014/main" id="{72C57688-B87D-8DDB-CBAC-E681F5B81C89}"/>
              </a:ext>
            </a:extLst>
          </p:cNvPr>
          <p:cNvSpPr>
            <a:spLocks noGrp="1"/>
          </p:cNvSpPr>
          <p:nvPr>
            <p:ph idx="1"/>
          </p:nvPr>
        </p:nvSpPr>
        <p:spPr/>
        <p:txBody>
          <a:bodyPr numCol="2"/>
          <a:lstStyle/>
          <a:p>
            <a:pPr marL="285750" indent="-285750">
              <a:buFont typeface="Arial" panose="020B0604020202020204" pitchFamily="34" charset="0"/>
              <a:buChar char="•"/>
            </a:pPr>
            <a:r>
              <a:rPr lang="en-US" sz="3200" dirty="0">
                <a:solidFill>
                  <a:srgbClr val="737578"/>
                </a:solidFill>
              </a:rPr>
              <a:t>Lease contracting</a:t>
            </a:r>
          </a:p>
          <a:p>
            <a:pPr marL="285750" indent="-285750">
              <a:buFont typeface="Arial" panose="020B0604020202020204" pitchFamily="34" charset="0"/>
              <a:buChar char="•"/>
            </a:pPr>
            <a:r>
              <a:rPr lang="en-US" sz="3200" dirty="0">
                <a:solidFill>
                  <a:srgbClr val="737578"/>
                </a:solidFill>
              </a:rPr>
              <a:t>Risk calculation/reporting</a:t>
            </a:r>
          </a:p>
          <a:p>
            <a:pPr marL="285750" indent="-285750">
              <a:buFont typeface="Arial" panose="020B0604020202020204" pitchFamily="34" charset="0"/>
              <a:buChar char="•"/>
            </a:pPr>
            <a:r>
              <a:rPr lang="en-US" sz="3200" dirty="0">
                <a:solidFill>
                  <a:srgbClr val="737578"/>
                </a:solidFill>
              </a:rPr>
              <a:t>Customer relationship management</a:t>
            </a:r>
          </a:p>
          <a:p>
            <a:pPr marL="285750" indent="-285750">
              <a:buFont typeface="Arial" panose="020B0604020202020204" pitchFamily="34" charset="0"/>
              <a:buChar char="•"/>
            </a:pPr>
            <a:r>
              <a:rPr lang="en-US" sz="3200" dirty="0">
                <a:solidFill>
                  <a:srgbClr val="737578"/>
                </a:solidFill>
              </a:rPr>
              <a:t>Human resourcing</a:t>
            </a:r>
          </a:p>
          <a:p>
            <a:pPr marL="285750" indent="-285750">
              <a:buFont typeface="Arial" panose="020B0604020202020204" pitchFamily="34" charset="0"/>
              <a:buChar char="•"/>
            </a:pPr>
            <a:r>
              <a:rPr lang="en-US" sz="3200" dirty="0">
                <a:solidFill>
                  <a:srgbClr val="737578"/>
                </a:solidFill>
              </a:rPr>
              <a:t>Consultancy brokery</a:t>
            </a:r>
          </a:p>
          <a:p>
            <a:pPr marL="285750" indent="-285750">
              <a:buFont typeface="Arial" panose="020B0604020202020204" pitchFamily="34" charset="0"/>
              <a:buChar char="•"/>
            </a:pPr>
            <a:r>
              <a:rPr lang="en-US" sz="3200" dirty="0">
                <a:solidFill>
                  <a:srgbClr val="737578"/>
                </a:solidFill>
              </a:rPr>
              <a:t>Profile matching</a:t>
            </a:r>
          </a:p>
          <a:p>
            <a:pPr marL="285750" indent="-285750">
              <a:buFont typeface="Arial" panose="020B0604020202020204" pitchFamily="34" charset="0"/>
              <a:buChar char="•"/>
            </a:pPr>
            <a:r>
              <a:rPr lang="en-US" sz="3200" dirty="0">
                <a:solidFill>
                  <a:srgbClr val="737578"/>
                </a:solidFill>
              </a:rPr>
              <a:t>Invoicing</a:t>
            </a:r>
          </a:p>
          <a:p>
            <a:pPr marL="285750" indent="-285750">
              <a:buFont typeface="Arial" panose="020B0604020202020204" pitchFamily="34" charset="0"/>
              <a:buChar char="•"/>
            </a:pPr>
            <a:r>
              <a:rPr lang="en-US" sz="3200" dirty="0">
                <a:solidFill>
                  <a:srgbClr val="737578"/>
                </a:solidFill>
              </a:rPr>
              <a:t>Member registration</a:t>
            </a:r>
          </a:p>
          <a:p>
            <a:pPr marL="285750" indent="-285750">
              <a:buFont typeface="Arial" panose="020B0604020202020204" pitchFamily="34" charset="0"/>
              <a:buChar char="•"/>
            </a:pPr>
            <a:r>
              <a:rPr lang="en-US" sz="3200" dirty="0">
                <a:solidFill>
                  <a:srgbClr val="737578"/>
                </a:solidFill>
              </a:rPr>
              <a:t>Charity administration</a:t>
            </a:r>
          </a:p>
          <a:p>
            <a:pPr marL="285750" indent="-285750">
              <a:buFont typeface="Arial" panose="020B0604020202020204" pitchFamily="34" charset="0"/>
              <a:buChar char="•"/>
            </a:pPr>
            <a:r>
              <a:rPr lang="en-US" sz="3200" dirty="0">
                <a:solidFill>
                  <a:srgbClr val="737578"/>
                </a:solidFill>
              </a:rPr>
              <a:t>Purchasing</a:t>
            </a:r>
          </a:p>
          <a:p>
            <a:pPr marL="285750" indent="-285750">
              <a:buFont typeface="Arial" panose="020B0604020202020204" pitchFamily="34" charset="0"/>
              <a:buChar char="•"/>
            </a:pPr>
            <a:r>
              <a:rPr lang="en-US" sz="3200" dirty="0">
                <a:solidFill>
                  <a:srgbClr val="737578"/>
                </a:solidFill>
              </a:rPr>
              <a:t>Resource planning</a:t>
            </a:r>
          </a:p>
          <a:p>
            <a:pPr marL="285750" indent="-285750">
              <a:buFont typeface="Arial" panose="020B0604020202020204" pitchFamily="34" charset="0"/>
              <a:buChar char="•"/>
            </a:pPr>
            <a:r>
              <a:rPr lang="en-US" sz="3200" dirty="0">
                <a:solidFill>
                  <a:srgbClr val="737578"/>
                </a:solidFill>
              </a:rPr>
              <a:t>Time registration</a:t>
            </a:r>
          </a:p>
          <a:p>
            <a:pPr marL="285750" indent="-285750">
              <a:buFont typeface="Arial" panose="020B0604020202020204" pitchFamily="34" charset="0"/>
              <a:buChar char="•"/>
            </a:pPr>
            <a:r>
              <a:rPr lang="en-US" sz="3200" dirty="0">
                <a:solidFill>
                  <a:srgbClr val="737578"/>
                </a:solidFill>
              </a:rPr>
              <a:t>Case management</a:t>
            </a:r>
          </a:p>
          <a:p>
            <a:pPr marL="285750" indent="-285750">
              <a:buFont typeface="Arial" panose="020B0604020202020204" pitchFamily="34" charset="0"/>
              <a:buChar char="•"/>
            </a:pPr>
            <a:r>
              <a:rPr lang="en-US" sz="3200" dirty="0">
                <a:solidFill>
                  <a:srgbClr val="737578"/>
                </a:solidFill>
              </a:rPr>
              <a:t>Execute business flow</a:t>
            </a:r>
          </a:p>
          <a:p>
            <a:pPr marL="285750" indent="-285750">
              <a:buFont typeface="Arial" panose="020B0604020202020204" pitchFamily="34" charset="0"/>
              <a:buChar char="•"/>
            </a:pPr>
            <a:r>
              <a:rPr lang="en-US" sz="3200" dirty="0">
                <a:solidFill>
                  <a:srgbClr val="737578"/>
                </a:solidFill>
              </a:rPr>
              <a:t>Complex calculations</a:t>
            </a:r>
          </a:p>
        </p:txBody>
      </p:sp>
      <p:sp>
        <p:nvSpPr>
          <p:cNvPr id="4" name="Slide Number Placeholder 3">
            <a:extLst>
              <a:ext uri="{FF2B5EF4-FFF2-40B4-BE49-F238E27FC236}">
                <a16:creationId xmlns:a16="http://schemas.microsoft.com/office/drawing/2014/main" id="{DDD9E403-172A-301B-7B4C-36F210AD98E0}"/>
              </a:ext>
            </a:extLst>
          </p:cNvPr>
          <p:cNvSpPr>
            <a:spLocks noGrp="1"/>
          </p:cNvSpPr>
          <p:nvPr>
            <p:ph type="sldNum" sz="quarter" idx="12"/>
          </p:nvPr>
        </p:nvSpPr>
        <p:spPr/>
        <p:txBody>
          <a:bodyPr/>
          <a:lstStyle/>
          <a:p>
            <a:fld id="{555B1587-59F1-4FB5-A363-0505DAC627C3}" type="slidenum">
              <a:rPr lang="en-US" noProof="0" smtClean="0"/>
              <a:t>15</a:t>
            </a:fld>
            <a:endParaRPr lang="en-US" noProof="0"/>
          </a:p>
        </p:txBody>
      </p:sp>
      <p:sp>
        <p:nvSpPr>
          <p:cNvPr id="5" name="Subtitle 4">
            <a:extLst>
              <a:ext uri="{FF2B5EF4-FFF2-40B4-BE49-F238E27FC236}">
                <a16:creationId xmlns:a16="http://schemas.microsoft.com/office/drawing/2014/main" id="{D5B8C982-CFD7-2EC8-C62D-570B8F00BF4C}"/>
              </a:ext>
            </a:extLst>
          </p:cNvPr>
          <p:cNvSpPr>
            <a:spLocks noGrp="1"/>
          </p:cNvSpPr>
          <p:nvPr>
            <p:ph type="subTitle" idx="13"/>
          </p:nvPr>
        </p:nvSpPr>
        <p:spPr/>
        <p:txBody>
          <a:bodyPr/>
          <a:lstStyle/>
          <a:p>
            <a:r>
              <a:rPr lang="nl-NL" i="1" dirty="0">
                <a:solidFill>
                  <a:srgbClr val="FF6700"/>
                </a:solidFill>
              </a:rPr>
              <a:t>GEARS supports most </a:t>
            </a:r>
            <a:r>
              <a:rPr lang="nl-NL" i="1" dirty="0" err="1">
                <a:solidFill>
                  <a:srgbClr val="FF6700"/>
                </a:solidFill>
              </a:rPr>
              <a:t>application</a:t>
            </a:r>
            <a:r>
              <a:rPr lang="nl-NL" i="1" dirty="0">
                <a:solidFill>
                  <a:srgbClr val="FF6700"/>
                </a:solidFill>
              </a:rPr>
              <a:t> types. Here are </a:t>
            </a:r>
            <a:r>
              <a:rPr lang="nl-NL" i="1" dirty="0" err="1">
                <a:solidFill>
                  <a:srgbClr val="FF6700"/>
                </a:solidFill>
              </a:rPr>
              <a:t>just</a:t>
            </a:r>
            <a:r>
              <a:rPr lang="nl-NL" i="1" dirty="0">
                <a:solidFill>
                  <a:srgbClr val="FF6700"/>
                </a:solidFill>
              </a:rPr>
              <a:t> a few </a:t>
            </a:r>
            <a:r>
              <a:rPr lang="nl-NL" i="1" dirty="0" err="1">
                <a:solidFill>
                  <a:srgbClr val="FF6700"/>
                </a:solidFill>
              </a:rPr>
              <a:t>examples</a:t>
            </a:r>
            <a:endParaRPr lang="nl-NL" i="1" dirty="0">
              <a:solidFill>
                <a:srgbClr val="FF6700"/>
              </a:solidFill>
            </a:endParaRPr>
          </a:p>
        </p:txBody>
      </p:sp>
    </p:spTree>
    <p:extLst>
      <p:ext uri="{BB962C8B-B14F-4D97-AF65-F5344CB8AC3E}">
        <p14:creationId xmlns:p14="http://schemas.microsoft.com/office/powerpoint/2010/main" val="400969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 name="Sources">
            <a:extLst>
              <a:ext uri="{FF2B5EF4-FFF2-40B4-BE49-F238E27FC236}">
                <a16:creationId xmlns:a16="http://schemas.microsoft.com/office/drawing/2014/main" id="{6067AD74-6260-39AA-E58A-AAAC8F71A005}"/>
              </a:ext>
            </a:extLst>
          </p:cNvPr>
          <p:cNvSpPr txBox="1"/>
          <p:nvPr/>
        </p:nvSpPr>
        <p:spPr>
          <a:xfrm>
            <a:off x="9409853" y="5500042"/>
            <a:ext cx="2773680" cy="553998"/>
          </a:xfrm>
          <a:prstGeom prst="rect">
            <a:avLst/>
          </a:prstGeom>
          <a:noFill/>
        </p:spPr>
        <p:txBody>
          <a:bodyPr wrap="square" rtlCol="0">
            <a:spAutoFit/>
          </a:bodyPr>
          <a:lstStyle/>
          <a:p>
            <a:r>
              <a:rPr lang="en-US" sz="1000" b="1" dirty="0">
                <a:solidFill>
                  <a:schemeClr val="tx2">
                    <a:lumMod val="50000"/>
                  </a:schemeClr>
                </a:solidFill>
              </a:rPr>
              <a:t>Sources:</a:t>
            </a:r>
          </a:p>
          <a:p>
            <a:pPr marL="171450" indent="-171450">
              <a:buFont typeface="Arial" panose="020B0604020202020204" pitchFamily="34" charset="0"/>
              <a:buChar char="•"/>
            </a:pPr>
            <a:r>
              <a:rPr lang="en-US" sz="1000" dirty="0">
                <a:solidFill>
                  <a:srgbClr val="00B0F0"/>
                </a:solidFill>
                <a:hlinkClick r:id="rId3">
                  <a:extLst>
                    <a:ext uri="{A12FA001-AC4F-418D-AE19-62706E023703}">
                      <ahyp:hlinkClr xmlns:ahyp="http://schemas.microsoft.com/office/drawing/2018/hyperlinkcolor" val="tx"/>
                    </a:ext>
                  </a:extLst>
                </a:hlinkClick>
              </a:rPr>
              <a:t>GitHub CoPilot metrics</a:t>
            </a:r>
            <a:r>
              <a:rPr lang="en-US" sz="1000" dirty="0">
                <a:solidFill>
                  <a:schemeClr val="tx2">
                    <a:lumMod val="50000"/>
                  </a:schemeClr>
                </a:solidFill>
              </a:rPr>
              <a:t> for Generative AI</a:t>
            </a:r>
          </a:p>
          <a:p>
            <a:pPr marL="171450" indent="-171450">
              <a:buFont typeface="Arial" panose="020B0604020202020204" pitchFamily="34" charset="0"/>
              <a:buChar char="•"/>
            </a:pPr>
            <a:r>
              <a:rPr lang="en-US" sz="1000" dirty="0">
                <a:solidFill>
                  <a:srgbClr val="00B0F0"/>
                </a:solidFill>
                <a:hlinkClick r:id="rId4">
                  <a:extLst>
                    <a:ext uri="{A12FA001-AC4F-418D-AE19-62706E023703}">
                      <ahyp:hlinkClr xmlns:ahyp="http://schemas.microsoft.com/office/drawing/2018/hyperlinkcolor" val="tx"/>
                    </a:ext>
                  </a:extLst>
                </a:hlinkClick>
              </a:rPr>
              <a:t>QSM.com</a:t>
            </a:r>
            <a:r>
              <a:rPr lang="en-US" sz="1000" dirty="0">
                <a:solidFill>
                  <a:schemeClr val="tx2">
                    <a:lumMod val="50000"/>
                  </a:schemeClr>
                </a:solidFill>
              </a:rPr>
              <a:t> for other metrics</a:t>
            </a:r>
          </a:p>
        </p:txBody>
      </p:sp>
      <p:sp>
        <p:nvSpPr>
          <p:cNvPr id="7" name="Title">
            <a:extLst>
              <a:ext uri="{FF2B5EF4-FFF2-40B4-BE49-F238E27FC236}">
                <a16:creationId xmlns:a16="http://schemas.microsoft.com/office/drawing/2014/main" id="{90DF23BD-7127-8370-2D72-459A59047472}"/>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4400"/>
              <a:buFont typeface="Calibri"/>
              <a:buNone/>
            </a:pPr>
            <a:r>
              <a:rPr lang="en-US" sz="3600" dirty="0"/>
              <a:t>Conventional full project effort</a:t>
            </a:r>
          </a:p>
        </p:txBody>
      </p:sp>
      <p:sp>
        <p:nvSpPr>
          <p:cNvPr id="5" name="Slide Number Placeholder 4">
            <a:extLst>
              <a:ext uri="{FF2B5EF4-FFF2-40B4-BE49-F238E27FC236}">
                <a16:creationId xmlns:a16="http://schemas.microsoft.com/office/drawing/2014/main" id="{7DEF566B-386D-2CB5-A195-BB6859E32F5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16</a:t>
            </a:fld>
            <a:endParaRPr lang="en-US" dirty="0"/>
          </a:p>
        </p:txBody>
      </p:sp>
      <p:graphicFrame>
        <p:nvGraphicFramePr>
          <p:cNvPr id="13" name="!!chart">
            <a:extLst>
              <a:ext uri="{FF2B5EF4-FFF2-40B4-BE49-F238E27FC236}">
                <a16:creationId xmlns:a16="http://schemas.microsoft.com/office/drawing/2014/main" id="{36B4AE22-0FDB-5918-C96F-C748318C5E99}"/>
              </a:ext>
            </a:extLst>
          </p:cNvPr>
          <p:cNvGraphicFramePr/>
          <p:nvPr>
            <p:extLst>
              <p:ext uri="{D42A27DB-BD31-4B8C-83A1-F6EECF244321}">
                <p14:modId xmlns:p14="http://schemas.microsoft.com/office/powerpoint/2010/main" val="543073795"/>
              </p:ext>
            </p:extLst>
          </p:nvPr>
        </p:nvGraphicFramePr>
        <p:xfrm>
          <a:off x="2705602" y="1097280"/>
          <a:ext cx="6425860" cy="546155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45966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 name="Sources">
            <a:extLst>
              <a:ext uri="{FF2B5EF4-FFF2-40B4-BE49-F238E27FC236}">
                <a16:creationId xmlns:a16="http://schemas.microsoft.com/office/drawing/2014/main" id="{6067AD74-6260-39AA-E58A-AAAC8F71A005}"/>
              </a:ext>
            </a:extLst>
          </p:cNvPr>
          <p:cNvSpPr txBox="1"/>
          <p:nvPr/>
        </p:nvSpPr>
        <p:spPr>
          <a:xfrm>
            <a:off x="9409176" y="5513077"/>
            <a:ext cx="2773680" cy="553998"/>
          </a:xfrm>
          <a:prstGeom prst="rect">
            <a:avLst/>
          </a:prstGeom>
          <a:noFill/>
        </p:spPr>
        <p:txBody>
          <a:bodyPr wrap="square" rtlCol="0">
            <a:spAutoFit/>
          </a:bodyPr>
          <a:lstStyle/>
          <a:p>
            <a:r>
              <a:rPr lang="en-US" sz="1000" b="1" dirty="0">
                <a:solidFill>
                  <a:schemeClr val="tx2">
                    <a:lumMod val="50000"/>
                  </a:schemeClr>
                </a:solidFill>
              </a:rPr>
              <a:t>Sources:</a:t>
            </a:r>
          </a:p>
          <a:p>
            <a:pPr marL="171450" indent="-171450">
              <a:buFont typeface="Arial" panose="020B0604020202020204" pitchFamily="34" charset="0"/>
              <a:buChar char="•"/>
            </a:pPr>
            <a:r>
              <a:rPr lang="en-US" sz="1000" dirty="0">
                <a:solidFill>
                  <a:srgbClr val="00B0F0"/>
                </a:solidFill>
                <a:hlinkClick r:id="rId3">
                  <a:extLst>
                    <a:ext uri="{A12FA001-AC4F-418D-AE19-62706E023703}">
                      <ahyp:hlinkClr xmlns:ahyp="http://schemas.microsoft.com/office/drawing/2018/hyperlinkcolor" val="tx"/>
                    </a:ext>
                  </a:extLst>
                </a:hlinkClick>
              </a:rPr>
              <a:t>GitHub CoPilot metrics</a:t>
            </a:r>
            <a:r>
              <a:rPr lang="en-US" sz="1000" dirty="0">
                <a:solidFill>
                  <a:schemeClr val="tx2">
                    <a:lumMod val="50000"/>
                  </a:schemeClr>
                </a:solidFill>
              </a:rPr>
              <a:t> for Generative AI</a:t>
            </a:r>
          </a:p>
          <a:p>
            <a:pPr marL="171450" indent="-171450">
              <a:buFont typeface="Arial" panose="020B0604020202020204" pitchFamily="34" charset="0"/>
              <a:buChar char="•"/>
            </a:pPr>
            <a:r>
              <a:rPr lang="en-US" sz="1000" dirty="0">
                <a:solidFill>
                  <a:srgbClr val="00B0F0"/>
                </a:solidFill>
                <a:hlinkClick r:id="rId4">
                  <a:extLst>
                    <a:ext uri="{A12FA001-AC4F-418D-AE19-62706E023703}">
                      <ahyp:hlinkClr xmlns:ahyp="http://schemas.microsoft.com/office/drawing/2018/hyperlinkcolor" val="tx"/>
                    </a:ext>
                  </a:extLst>
                </a:hlinkClick>
              </a:rPr>
              <a:t>QSM.com</a:t>
            </a:r>
            <a:r>
              <a:rPr lang="en-US" sz="1000" dirty="0">
                <a:solidFill>
                  <a:schemeClr val="tx2">
                    <a:lumMod val="50000"/>
                  </a:schemeClr>
                </a:solidFill>
              </a:rPr>
              <a:t> for other metrics</a:t>
            </a:r>
          </a:p>
        </p:txBody>
      </p:sp>
      <p:sp>
        <p:nvSpPr>
          <p:cNvPr id="7" name="Title">
            <a:extLst>
              <a:ext uri="{FF2B5EF4-FFF2-40B4-BE49-F238E27FC236}">
                <a16:creationId xmlns:a16="http://schemas.microsoft.com/office/drawing/2014/main" id="{90DF23BD-7127-8370-2D72-459A59047472}"/>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4400"/>
              <a:buFont typeface="Calibri"/>
              <a:buNone/>
            </a:pPr>
            <a:r>
              <a:rPr lang="en-US" sz="3600" dirty="0"/>
              <a:t>Low-code / Gen.AI. full project effort</a:t>
            </a:r>
          </a:p>
        </p:txBody>
      </p:sp>
      <p:sp>
        <p:nvSpPr>
          <p:cNvPr id="5" name="Slide Number Placeholder 4">
            <a:extLst>
              <a:ext uri="{FF2B5EF4-FFF2-40B4-BE49-F238E27FC236}">
                <a16:creationId xmlns:a16="http://schemas.microsoft.com/office/drawing/2014/main" id="{B70B1E8A-DCFD-E1E0-BFC3-E34DA188BE4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17</a:t>
            </a:fld>
            <a:endParaRPr lang="en-US" dirty="0"/>
          </a:p>
        </p:txBody>
      </p:sp>
      <p:graphicFrame>
        <p:nvGraphicFramePr>
          <p:cNvPr id="13" name="!!chart">
            <a:extLst>
              <a:ext uri="{FF2B5EF4-FFF2-40B4-BE49-F238E27FC236}">
                <a16:creationId xmlns:a16="http://schemas.microsoft.com/office/drawing/2014/main" id="{36B4AE22-0FDB-5918-C96F-C748318C5E99}"/>
              </a:ext>
            </a:extLst>
          </p:cNvPr>
          <p:cNvGraphicFramePr/>
          <p:nvPr>
            <p:extLst>
              <p:ext uri="{D42A27DB-BD31-4B8C-83A1-F6EECF244321}">
                <p14:modId xmlns:p14="http://schemas.microsoft.com/office/powerpoint/2010/main" val="64106740"/>
              </p:ext>
            </p:extLst>
          </p:nvPr>
        </p:nvGraphicFramePr>
        <p:xfrm>
          <a:off x="2727840" y="1105669"/>
          <a:ext cx="6453194" cy="546255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67505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 name="Sources">
            <a:extLst>
              <a:ext uri="{FF2B5EF4-FFF2-40B4-BE49-F238E27FC236}">
                <a16:creationId xmlns:a16="http://schemas.microsoft.com/office/drawing/2014/main" id="{6067AD74-6260-39AA-E58A-AAAC8F71A005}"/>
              </a:ext>
            </a:extLst>
          </p:cNvPr>
          <p:cNvSpPr txBox="1"/>
          <p:nvPr/>
        </p:nvSpPr>
        <p:spPr>
          <a:xfrm>
            <a:off x="9418321" y="5504688"/>
            <a:ext cx="2773680" cy="553998"/>
          </a:xfrm>
          <a:prstGeom prst="rect">
            <a:avLst/>
          </a:prstGeom>
          <a:noFill/>
        </p:spPr>
        <p:txBody>
          <a:bodyPr wrap="square" rtlCol="0">
            <a:spAutoFit/>
          </a:bodyPr>
          <a:lstStyle/>
          <a:p>
            <a:r>
              <a:rPr lang="en-US" sz="1000" b="1" dirty="0">
                <a:solidFill>
                  <a:schemeClr val="tx2">
                    <a:lumMod val="50000"/>
                  </a:schemeClr>
                </a:solidFill>
              </a:rPr>
              <a:t>Sources:</a:t>
            </a:r>
          </a:p>
          <a:p>
            <a:pPr marL="171450" indent="-171450">
              <a:buFont typeface="Arial" panose="020B0604020202020204" pitchFamily="34" charset="0"/>
              <a:buChar char="•"/>
            </a:pPr>
            <a:r>
              <a:rPr lang="en-US" sz="1000" dirty="0">
                <a:solidFill>
                  <a:srgbClr val="00B0F0"/>
                </a:solidFill>
                <a:hlinkClick r:id="rId3">
                  <a:extLst>
                    <a:ext uri="{A12FA001-AC4F-418D-AE19-62706E023703}">
                      <ahyp:hlinkClr xmlns:ahyp="http://schemas.microsoft.com/office/drawing/2018/hyperlinkcolor" val="tx"/>
                    </a:ext>
                  </a:extLst>
                </a:hlinkClick>
              </a:rPr>
              <a:t>GitHub CoPilot metrics</a:t>
            </a:r>
            <a:r>
              <a:rPr lang="en-US" sz="1000" dirty="0">
                <a:solidFill>
                  <a:schemeClr val="tx2">
                    <a:lumMod val="50000"/>
                  </a:schemeClr>
                </a:solidFill>
              </a:rPr>
              <a:t> for Generative AI</a:t>
            </a:r>
          </a:p>
          <a:p>
            <a:pPr marL="171450" indent="-171450">
              <a:buFont typeface="Arial" panose="020B0604020202020204" pitchFamily="34" charset="0"/>
              <a:buChar char="•"/>
            </a:pPr>
            <a:r>
              <a:rPr lang="en-US" sz="1000" dirty="0">
                <a:solidFill>
                  <a:srgbClr val="00B0F0"/>
                </a:solidFill>
                <a:hlinkClick r:id="rId4">
                  <a:extLst>
                    <a:ext uri="{A12FA001-AC4F-418D-AE19-62706E023703}">
                      <ahyp:hlinkClr xmlns:ahyp="http://schemas.microsoft.com/office/drawing/2018/hyperlinkcolor" val="tx"/>
                    </a:ext>
                  </a:extLst>
                </a:hlinkClick>
              </a:rPr>
              <a:t>QSM.com</a:t>
            </a:r>
            <a:r>
              <a:rPr lang="en-US" sz="1000" dirty="0">
                <a:solidFill>
                  <a:schemeClr val="tx2">
                    <a:lumMod val="50000"/>
                  </a:schemeClr>
                </a:solidFill>
              </a:rPr>
              <a:t> for other metrics</a:t>
            </a:r>
          </a:p>
        </p:txBody>
      </p:sp>
      <p:sp>
        <p:nvSpPr>
          <p:cNvPr id="7" name="Title">
            <a:extLst>
              <a:ext uri="{FF2B5EF4-FFF2-40B4-BE49-F238E27FC236}">
                <a16:creationId xmlns:a16="http://schemas.microsoft.com/office/drawing/2014/main" id="{90DF23BD-7127-8370-2D72-459A59047472}"/>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4400"/>
              <a:buFont typeface="Calibri"/>
              <a:buNone/>
            </a:pPr>
            <a:r>
              <a:rPr lang="en-US" sz="3600" dirty="0"/>
              <a:t>GEARS full project effort</a:t>
            </a:r>
          </a:p>
        </p:txBody>
      </p:sp>
      <p:sp>
        <p:nvSpPr>
          <p:cNvPr id="5" name="Slide Number Placeholder 4">
            <a:extLst>
              <a:ext uri="{FF2B5EF4-FFF2-40B4-BE49-F238E27FC236}">
                <a16:creationId xmlns:a16="http://schemas.microsoft.com/office/drawing/2014/main" id="{84367732-11E9-8A44-69F0-552A4AE2E30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18</a:t>
            </a:fld>
            <a:endParaRPr lang="en-US" dirty="0"/>
          </a:p>
        </p:txBody>
      </p:sp>
      <p:graphicFrame>
        <p:nvGraphicFramePr>
          <p:cNvPr id="13" name="!!chart">
            <a:extLst>
              <a:ext uri="{FF2B5EF4-FFF2-40B4-BE49-F238E27FC236}">
                <a16:creationId xmlns:a16="http://schemas.microsoft.com/office/drawing/2014/main" id="{36B4AE22-0FDB-5918-C96F-C748318C5E99}"/>
              </a:ext>
            </a:extLst>
          </p:cNvPr>
          <p:cNvGraphicFramePr/>
          <p:nvPr>
            <p:extLst>
              <p:ext uri="{D42A27DB-BD31-4B8C-83A1-F6EECF244321}">
                <p14:modId xmlns:p14="http://schemas.microsoft.com/office/powerpoint/2010/main" val="3617633757"/>
              </p:ext>
            </p:extLst>
          </p:nvPr>
        </p:nvGraphicFramePr>
        <p:xfrm>
          <a:off x="2724912" y="1097280"/>
          <a:ext cx="6527800" cy="546946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5846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0C0125BF-3A29-406B-1D22-EE522664ECEA}"/>
              </a:ext>
            </a:extLst>
          </p:cNvPr>
          <p:cNvSpPr>
            <a:spLocks noGrp="1"/>
          </p:cNvSpPr>
          <p:nvPr>
            <p:ph idx="1"/>
          </p:nvPr>
        </p:nvSpPr>
        <p:spPr>
          <a:xfrm>
            <a:off x="5837629" y="576279"/>
            <a:ext cx="5001846" cy="5683844"/>
          </a:xfrm>
        </p:spPr>
        <p:txBody>
          <a:bodyPr>
            <a:noAutofit/>
          </a:bodyPr>
          <a:lstStyle/>
          <a:p>
            <a:r>
              <a:rPr lang="en-US" sz="3200" b="1" dirty="0">
                <a:solidFill>
                  <a:schemeClr val="accent3"/>
                </a:solidFill>
              </a:rPr>
              <a:t>Pro’s</a:t>
            </a:r>
          </a:p>
          <a:p>
            <a:endParaRPr lang="en-US" sz="1200" dirty="0"/>
          </a:p>
          <a:p>
            <a:r>
              <a:rPr lang="en-US" sz="1200" b="1" dirty="0">
                <a:solidFill>
                  <a:srgbClr val="0058FF"/>
                </a:solidFill>
              </a:rPr>
              <a:t>Of the Method (SMART Requirements Analysis):</a:t>
            </a:r>
          </a:p>
          <a:p>
            <a:endParaRPr lang="en-US" sz="1200" dirty="0"/>
          </a:p>
          <a:p>
            <a:pPr lvl="1"/>
            <a:r>
              <a:rPr lang="en-US" sz="1200" dirty="0"/>
              <a:t>All can read and understand the requirements</a:t>
            </a:r>
          </a:p>
          <a:p>
            <a:pPr lvl="1"/>
            <a:r>
              <a:rPr lang="en-US" sz="1200" dirty="0"/>
              <a:t>Wishes are clear &amp; transparent much faster</a:t>
            </a:r>
          </a:p>
          <a:p>
            <a:pPr lvl="1"/>
            <a:r>
              <a:rPr lang="en-US" sz="1200" dirty="0"/>
              <a:t>Much shorter documentation</a:t>
            </a:r>
          </a:p>
          <a:p>
            <a:pPr lvl="1"/>
            <a:r>
              <a:rPr lang="en-US" sz="1200" dirty="0"/>
              <a:t>Just using the method increases productivity</a:t>
            </a:r>
          </a:p>
          <a:p>
            <a:pPr lvl="1"/>
            <a:endParaRPr lang="en-US" sz="1200" dirty="0"/>
          </a:p>
          <a:p>
            <a:r>
              <a:rPr lang="en-US" sz="1200" b="1" dirty="0">
                <a:solidFill>
                  <a:srgbClr val="0058FF"/>
                </a:solidFill>
              </a:rPr>
              <a:t>Of combining this with Deterministic AI (GEARS): </a:t>
            </a:r>
          </a:p>
          <a:p>
            <a:endParaRPr lang="en-US" sz="1200" dirty="0"/>
          </a:p>
          <a:p>
            <a:pPr lvl="1"/>
            <a:r>
              <a:rPr lang="en-US" sz="1200" dirty="0"/>
              <a:t>Always up to date system docs</a:t>
            </a:r>
          </a:p>
          <a:p>
            <a:pPr lvl="1"/>
            <a:r>
              <a:rPr lang="en-US" sz="1200" dirty="0"/>
              <a:t>Consistent maintainable source code</a:t>
            </a:r>
          </a:p>
          <a:p>
            <a:pPr lvl="1"/>
            <a:r>
              <a:rPr lang="en-US" sz="1200" dirty="0"/>
              <a:t>Without error</a:t>
            </a:r>
          </a:p>
          <a:p>
            <a:pPr lvl="1"/>
            <a:r>
              <a:rPr lang="en-US" sz="1200" dirty="0"/>
              <a:t>Only using Open Source components</a:t>
            </a:r>
          </a:p>
          <a:p>
            <a:pPr lvl="1"/>
            <a:r>
              <a:rPr lang="en-US" sz="1200" dirty="0"/>
              <a:t>Modern scalable architecture </a:t>
            </a:r>
            <a:br>
              <a:rPr lang="en-US" sz="1200" dirty="0"/>
            </a:br>
            <a:r>
              <a:rPr lang="en-US" sz="1050" i="1" dirty="0">
                <a:solidFill>
                  <a:schemeClr val="bg2">
                    <a:lumMod val="50000"/>
                  </a:schemeClr>
                </a:solidFill>
              </a:rPr>
              <a:t>React FE, Java Spring boot BE, </a:t>
            </a:r>
            <a:r>
              <a:rPr lang="en-US" sz="1050" i="1" dirty="0" err="1">
                <a:solidFill>
                  <a:schemeClr val="bg2">
                    <a:lumMod val="50000"/>
                  </a:schemeClr>
                </a:solidFill>
              </a:rPr>
              <a:t>GraphQL</a:t>
            </a:r>
            <a:r>
              <a:rPr lang="en-US" sz="1050" i="1" dirty="0">
                <a:solidFill>
                  <a:schemeClr val="bg2">
                    <a:lumMod val="50000"/>
                  </a:schemeClr>
                </a:solidFill>
              </a:rPr>
              <a:t> API, Activiti/Camunda BPM, SSO using </a:t>
            </a:r>
            <a:r>
              <a:rPr lang="en-US" sz="1050" b="0" i="1" dirty="0">
                <a:solidFill>
                  <a:schemeClr val="bg2">
                    <a:lumMod val="50000"/>
                  </a:schemeClr>
                </a:solidFill>
                <a:effectLst/>
                <a:latin typeface="var(--font-fk-grotesk)"/>
              </a:rPr>
              <a:t>OAuth 2.0 and OpenID Connect, JPA compliant Database, on prem or in any cloud, etc.</a:t>
            </a:r>
            <a:endParaRPr lang="en-US" sz="1200" i="1" dirty="0">
              <a:solidFill>
                <a:schemeClr val="bg2">
                  <a:lumMod val="50000"/>
                </a:schemeClr>
              </a:solidFill>
            </a:endParaRPr>
          </a:p>
          <a:p>
            <a:pPr lvl="1"/>
            <a:r>
              <a:rPr lang="en-US" sz="1200" dirty="0"/>
              <a:t>No vendor lock (not even from creator of GEARS)</a:t>
            </a:r>
          </a:p>
          <a:p>
            <a:pPr lvl="1"/>
            <a:r>
              <a:rPr lang="en-US" sz="1200" dirty="0"/>
              <a:t>Sprints from 2 weeks to 1 day</a:t>
            </a:r>
          </a:p>
          <a:p>
            <a:pPr lvl="1"/>
            <a:r>
              <a:rPr lang="en-US" sz="1200" dirty="0"/>
              <a:t>No need for Shadow IT (e.g. Excel &amp; Access “apps”)</a:t>
            </a:r>
          </a:p>
          <a:p>
            <a:pPr lvl="1"/>
            <a:r>
              <a:rPr lang="en-US" sz="1200" dirty="0"/>
              <a:t>No nuclear powered Gen. AI Cloud required (only a simple laptop)</a:t>
            </a:r>
          </a:p>
        </p:txBody>
      </p:sp>
      <p:sp>
        <p:nvSpPr>
          <p:cNvPr id="4" name="Tijdelijke aanduiding voor dianummer 3">
            <a:extLst>
              <a:ext uri="{FF2B5EF4-FFF2-40B4-BE49-F238E27FC236}">
                <a16:creationId xmlns:a16="http://schemas.microsoft.com/office/drawing/2014/main" id="{263AE392-B2DE-0711-BA86-7A8F65F8C01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19</a:t>
            </a:fld>
            <a:endParaRPr lang="en-US" dirty="0"/>
          </a:p>
        </p:txBody>
      </p:sp>
      <p:sp>
        <p:nvSpPr>
          <p:cNvPr id="6" name="Text Placeholder 13">
            <a:extLst>
              <a:ext uri="{FF2B5EF4-FFF2-40B4-BE49-F238E27FC236}">
                <a16:creationId xmlns:a16="http://schemas.microsoft.com/office/drawing/2014/main" id="{1D9EB669-8695-C0CA-D23A-A5DBF7594C69}"/>
              </a:ext>
            </a:extLst>
          </p:cNvPr>
          <p:cNvSpPr txBox="1">
            <a:spLocks/>
          </p:cNvSpPr>
          <p:nvPr/>
        </p:nvSpPr>
        <p:spPr>
          <a:xfrm>
            <a:off x="609600" y="576279"/>
            <a:ext cx="5001846" cy="4059359"/>
          </a:xfrm>
          <a:prstGeom prst="rect">
            <a:avLst/>
          </a:prstGeom>
        </p:spPr>
        <p:txBody>
          <a:bodyPr vert="horz" lIns="0" tIns="0" rIns="0" bIns="0" rtlCol="0">
            <a:noAutofit/>
          </a:bodyPr>
          <a:lstStyle>
            <a:lvl1pPr marL="0" indent="0" algn="l"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1pPr>
            <a:lvl2pPr marL="2304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4608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6912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0000"/>
              </a:lnSpc>
              <a:spcBef>
                <a:spcPts val="500"/>
              </a:spcBef>
              <a:buClr>
                <a:schemeClr val="accent1"/>
              </a:buClr>
              <a:buFont typeface="Arial" panose="020B0604020202020204" pitchFamily="34" charset="0"/>
              <a:buNone/>
              <a:defRPr sz="1800" i="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chemeClr val="accent3"/>
                </a:solidFill>
              </a:rPr>
              <a:t>Con’s</a:t>
            </a:r>
          </a:p>
          <a:p>
            <a:pPr>
              <a:lnSpc>
                <a:spcPct val="70000"/>
              </a:lnSpc>
            </a:pPr>
            <a:endParaRPr lang="en-US" sz="1200" dirty="0"/>
          </a:p>
          <a:p>
            <a:pPr>
              <a:lnSpc>
                <a:spcPct val="70000"/>
              </a:lnSpc>
            </a:pPr>
            <a:r>
              <a:rPr lang="en-US" sz="1200" b="1" dirty="0">
                <a:solidFill>
                  <a:srgbClr val="0058FF"/>
                </a:solidFill>
              </a:rPr>
              <a:t>Of the Method (SMART Requirements Analysis):</a:t>
            </a:r>
          </a:p>
          <a:p>
            <a:pPr>
              <a:lnSpc>
                <a:spcPct val="70000"/>
              </a:lnSpc>
            </a:pPr>
            <a:endParaRPr lang="en-US" sz="1200" dirty="0"/>
          </a:p>
          <a:p>
            <a:pPr lvl="1"/>
            <a:r>
              <a:rPr lang="en-US" sz="1200" dirty="0"/>
              <a:t>It will take time to learn (2 days junior level, 4 months </a:t>
            </a:r>
            <a:r>
              <a:rPr lang="en-US" sz="1200" dirty="0" err="1"/>
              <a:t>medior</a:t>
            </a:r>
            <a:r>
              <a:rPr lang="en-US" sz="1200" dirty="0"/>
              <a:t> level)</a:t>
            </a:r>
          </a:p>
          <a:p>
            <a:pPr lvl="1"/>
            <a:r>
              <a:rPr lang="en-US" sz="1200" dirty="0"/>
              <a:t>Most become proficient, but not all</a:t>
            </a:r>
          </a:p>
          <a:p>
            <a:pPr lvl="1"/>
            <a:endParaRPr lang="en-US" sz="1200" dirty="0"/>
          </a:p>
          <a:p>
            <a:pPr lvl="1"/>
            <a:endParaRPr lang="en-US" sz="1200" dirty="0"/>
          </a:p>
          <a:p>
            <a:pPr>
              <a:lnSpc>
                <a:spcPct val="70000"/>
              </a:lnSpc>
            </a:pPr>
            <a:endParaRPr lang="en-US" sz="1200" b="1" dirty="0">
              <a:solidFill>
                <a:srgbClr val="0058FF"/>
              </a:solidFill>
            </a:endParaRPr>
          </a:p>
          <a:p>
            <a:pPr>
              <a:lnSpc>
                <a:spcPct val="70000"/>
              </a:lnSpc>
            </a:pPr>
            <a:endParaRPr lang="en-US" sz="1200" b="1" dirty="0">
              <a:solidFill>
                <a:srgbClr val="0058FF"/>
              </a:solidFill>
            </a:endParaRPr>
          </a:p>
          <a:p>
            <a:pPr>
              <a:lnSpc>
                <a:spcPct val="70000"/>
              </a:lnSpc>
            </a:pPr>
            <a:r>
              <a:rPr lang="en-US" sz="1200" b="1" dirty="0">
                <a:solidFill>
                  <a:srgbClr val="0058FF"/>
                </a:solidFill>
              </a:rPr>
              <a:t>Of combining this with Deterministic AI (GEARS): </a:t>
            </a:r>
          </a:p>
          <a:p>
            <a:endParaRPr lang="en-US" sz="1200" dirty="0"/>
          </a:p>
          <a:p>
            <a:pPr lvl="1"/>
            <a:r>
              <a:rPr lang="en-US" sz="1200" dirty="0"/>
              <a:t>GEARS generates the solution, so also Architecture and UX</a:t>
            </a:r>
          </a:p>
          <a:p>
            <a:pPr lvl="1"/>
            <a:r>
              <a:rPr lang="en-US" sz="1200" dirty="0"/>
              <a:t>Not yet available for wide audience</a:t>
            </a:r>
          </a:p>
        </p:txBody>
      </p:sp>
    </p:spTree>
    <p:extLst>
      <p:ext uri="{BB962C8B-B14F-4D97-AF65-F5344CB8AC3E}">
        <p14:creationId xmlns:p14="http://schemas.microsoft.com/office/powerpoint/2010/main" val="99058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14"/>
        <p:cNvGrpSpPr/>
        <p:nvPr/>
      </p:nvGrpSpPr>
      <p:grpSpPr>
        <a:xfrm>
          <a:off x="0" y="0"/>
          <a:ext cx="0" cy="0"/>
          <a:chOff x="0" y="0"/>
          <a:chExt cx="0" cy="0"/>
        </a:xfrm>
      </p:grpSpPr>
      <p:sp>
        <p:nvSpPr>
          <p:cNvPr id="115" name="Google Shape;115;p3"/>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4"/>
              </a:buClr>
              <a:buSzPts val="4400"/>
              <a:buFont typeface="Calibri"/>
              <a:buNone/>
            </a:pPr>
            <a:r>
              <a:rPr lang="en-US" dirty="0"/>
              <a:t>Problems of using conventional IT approaches</a:t>
            </a:r>
          </a:p>
        </p:txBody>
      </p:sp>
      <p:sp>
        <p:nvSpPr>
          <p:cNvPr id="7" name="Slide Number Placeholder 6">
            <a:extLst>
              <a:ext uri="{FF2B5EF4-FFF2-40B4-BE49-F238E27FC236}">
                <a16:creationId xmlns:a16="http://schemas.microsoft.com/office/drawing/2014/main" id="{837E1A93-28E8-814F-E352-A1EEB60BB9E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a:t>
            </a:fld>
            <a:endParaRPr lang="en-US" dirty="0"/>
          </a:p>
        </p:txBody>
      </p:sp>
      <p:sp>
        <p:nvSpPr>
          <p:cNvPr id="119" name="Google Shape;119;p3"/>
          <p:cNvSpPr txBox="1"/>
          <p:nvPr/>
        </p:nvSpPr>
        <p:spPr>
          <a:xfrm>
            <a:off x="3088084" y="2238448"/>
            <a:ext cx="5160812" cy="181584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2800" i="1" dirty="0">
                <a:solidFill>
                  <a:srgbClr val="008AB5"/>
                </a:solidFill>
                <a:latin typeface="Calibri"/>
                <a:ea typeface="Calibri"/>
                <a:cs typeface="Calibri"/>
                <a:sym typeface="Calibri"/>
              </a:rPr>
              <a:t>Do it yourself …</a:t>
            </a:r>
            <a:endParaRPr lang="en-US" sz="1200" dirty="0"/>
          </a:p>
          <a:p>
            <a:pPr marL="571500" marR="0" lvl="0" indent="-571500" algn="l" rtl="0">
              <a:spcBef>
                <a:spcPts val="0"/>
              </a:spcBef>
              <a:spcAft>
                <a:spcPts val="0"/>
              </a:spcAft>
              <a:buClr>
                <a:srgbClr val="7F7F7F"/>
              </a:buClr>
              <a:buSzPts val="3200"/>
              <a:buFont typeface="Arial"/>
              <a:buChar char="•"/>
            </a:pPr>
            <a:r>
              <a:rPr lang="en-US" sz="2800" i="1" dirty="0">
                <a:solidFill>
                  <a:srgbClr val="7F7F7F"/>
                </a:solidFill>
                <a:latin typeface="Calibri"/>
                <a:ea typeface="Calibri"/>
                <a:cs typeface="Calibri"/>
                <a:sym typeface="Calibri"/>
              </a:rPr>
              <a:t>Takes a lot of time &amp; effort</a:t>
            </a:r>
          </a:p>
          <a:p>
            <a:pPr marL="571500" marR="0" lvl="0" indent="-571500" algn="l" rtl="0">
              <a:spcBef>
                <a:spcPts val="0"/>
              </a:spcBef>
              <a:spcAft>
                <a:spcPts val="0"/>
              </a:spcAft>
              <a:buClr>
                <a:srgbClr val="7F7F7F"/>
              </a:buClr>
              <a:buSzPts val="3200"/>
              <a:buFont typeface="Arial"/>
              <a:buChar char="•"/>
            </a:pPr>
            <a:r>
              <a:rPr lang="en-US" sz="2800" i="1" dirty="0">
                <a:solidFill>
                  <a:srgbClr val="7F7F7F"/>
                </a:solidFill>
                <a:latin typeface="Calibri"/>
                <a:ea typeface="Calibri"/>
                <a:cs typeface="Calibri"/>
                <a:sym typeface="Calibri"/>
              </a:rPr>
              <a:t>Many defects</a:t>
            </a:r>
            <a:endParaRPr lang="en-US" sz="1200" dirty="0"/>
          </a:p>
          <a:p>
            <a:pPr marL="571500" marR="0" lvl="0" indent="-571500" algn="l" rtl="0">
              <a:spcBef>
                <a:spcPts val="0"/>
              </a:spcBef>
              <a:spcAft>
                <a:spcPts val="0"/>
              </a:spcAft>
              <a:buClr>
                <a:srgbClr val="7F7F7F"/>
              </a:buClr>
              <a:buSzPts val="3200"/>
              <a:buFont typeface="Arial"/>
              <a:buChar char="•"/>
            </a:pPr>
            <a:r>
              <a:rPr lang="en-US" sz="2800" i="1" dirty="0">
                <a:solidFill>
                  <a:srgbClr val="7F7F7F"/>
                </a:solidFill>
                <a:latin typeface="Calibri"/>
                <a:ea typeface="Calibri"/>
                <a:cs typeface="Calibri"/>
                <a:sym typeface="Calibri"/>
              </a:rPr>
              <a:t>High cost</a:t>
            </a:r>
            <a:endParaRPr lang="en-US" sz="1200" dirty="0"/>
          </a:p>
        </p:txBody>
      </p:sp>
      <p:grpSp>
        <p:nvGrpSpPr>
          <p:cNvPr id="2" name="Group 1">
            <a:extLst>
              <a:ext uri="{FF2B5EF4-FFF2-40B4-BE49-F238E27FC236}">
                <a16:creationId xmlns:a16="http://schemas.microsoft.com/office/drawing/2014/main" id="{37AB31C1-1059-E0F8-4B6C-004CDBC2E85E}"/>
              </a:ext>
            </a:extLst>
          </p:cNvPr>
          <p:cNvGrpSpPr/>
          <p:nvPr/>
        </p:nvGrpSpPr>
        <p:grpSpPr>
          <a:xfrm>
            <a:off x="458708" y="2343150"/>
            <a:ext cx="2337992" cy="3587348"/>
            <a:chOff x="8566423" y="1279801"/>
            <a:chExt cx="3060435" cy="4695844"/>
          </a:xfrm>
        </p:grpSpPr>
        <p:grpSp>
          <p:nvGrpSpPr>
            <p:cNvPr id="120" name="Google Shape;120;p3"/>
            <p:cNvGrpSpPr/>
            <p:nvPr/>
          </p:nvGrpSpPr>
          <p:grpSpPr>
            <a:xfrm>
              <a:off x="8566423" y="1279801"/>
              <a:ext cx="1694383" cy="2464655"/>
              <a:chOff x="1207604" y="1452946"/>
              <a:chExt cx="1694383" cy="2464655"/>
            </a:xfrm>
          </p:grpSpPr>
          <p:pic>
            <p:nvPicPr>
              <p:cNvPr id="121" name="Google Shape;121;p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10638" y="1452946"/>
                <a:ext cx="1488318" cy="2464655"/>
              </a:xfrm>
              <a:prstGeom prst="rect">
                <a:avLst/>
              </a:prstGeom>
              <a:noFill/>
              <a:ln>
                <a:noFill/>
              </a:ln>
              <a:effectLst>
                <a:outerShdw blurRad="292100" dist="139700" dir="2700000" algn="tl" rotWithShape="0">
                  <a:srgbClr val="333333">
                    <a:alpha val="64705"/>
                  </a:srgbClr>
                </a:outerShdw>
              </a:effectLst>
            </p:spPr>
          </p:pic>
          <p:sp>
            <p:nvSpPr>
              <p:cNvPr id="122" name="Google Shape;122;p3"/>
              <p:cNvSpPr/>
              <p:nvPr/>
            </p:nvSpPr>
            <p:spPr>
              <a:xfrm>
                <a:off x="1207604" y="1456606"/>
                <a:ext cx="1694383" cy="443115"/>
              </a:xfrm>
              <a:prstGeom prst="rect">
                <a:avLst/>
              </a:prstGeom>
              <a:solidFill>
                <a:schemeClr val="accent6">
                  <a:lumMod val="75000"/>
                  <a:alpha val="50000"/>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1" dirty="0">
                    <a:solidFill>
                      <a:schemeClr val="lt1"/>
                    </a:solidFill>
                    <a:latin typeface="Comic Sans MS"/>
                    <a:ea typeface="Comic Sans MS"/>
                    <a:cs typeface="Comic Sans MS"/>
                    <a:sym typeface="Comic Sans MS"/>
                  </a:rPr>
                  <a:t>How the programmer wrote it</a:t>
                </a:r>
                <a:endParaRPr lang="en-US" sz="1000" dirty="0"/>
              </a:p>
            </p:txBody>
          </p:sp>
        </p:grpSp>
        <p:grpSp>
          <p:nvGrpSpPr>
            <p:cNvPr id="123" name="Google Shape;123;p3"/>
            <p:cNvGrpSpPr/>
            <p:nvPr/>
          </p:nvGrpSpPr>
          <p:grpSpPr>
            <a:xfrm>
              <a:off x="10132300" y="1281420"/>
              <a:ext cx="1494558" cy="2464655"/>
              <a:chOff x="2930458" y="1437624"/>
              <a:chExt cx="1494558" cy="2464655"/>
            </a:xfrm>
          </p:grpSpPr>
          <p:pic>
            <p:nvPicPr>
              <p:cNvPr id="124" name="Google Shape;124;p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936698" y="1437624"/>
                <a:ext cx="1488318" cy="2464655"/>
              </a:xfrm>
              <a:prstGeom prst="rect">
                <a:avLst/>
              </a:prstGeom>
              <a:noFill/>
              <a:ln>
                <a:noFill/>
              </a:ln>
              <a:effectLst>
                <a:outerShdw blurRad="292100" dist="139700" dir="2700000" algn="tl" rotWithShape="0">
                  <a:srgbClr val="333333">
                    <a:alpha val="64705"/>
                  </a:srgbClr>
                </a:outerShdw>
              </a:effectLst>
            </p:spPr>
          </p:pic>
          <p:sp>
            <p:nvSpPr>
              <p:cNvPr id="125" name="Google Shape;125;p3"/>
              <p:cNvSpPr/>
              <p:nvPr/>
            </p:nvSpPr>
            <p:spPr>
              <a:xfrm>
                <a:off x="2930458" y="1451083"/>
                <a:ext cx="1493040" cy="4431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1" dirty="0">
                    <a:solidFill>
                      <a:schemeClr val="lt1"/>
                    </a:solidFill>
                    <a:latin typeface="Comic Sans MS"/>
                    <a:ea typeface="Comic Sans MS"/>
                    <a:cs typeface="Comic Sans MS"/>
                    <a:sym typeface="Comic Sans MS"/>
                  </a:rPr>
                  <a:t>How the system was documented</a:t>
                </a:r>
                <a:endParaRPr lang="en-US" sz="1000" dirty="0"/>
              </a:p>
            </p:txBody>
          </p:sp>
        </p:grpSp>
        <p:grpSp>
          <p:nvGrpSpPr>
            <p:cNvPr id="126" name="Google Shape;126;p3"/>
            <p:cNvGrpSpPr/>
            <p:nvPr/>
          </p:nvGrpSpPr>
          <p:grpSpPr>
            <a:xfrm>
              <a:off x="8661243" y="3356005"/>
              <a:ext cx="1486800" cy="2619640"/>
              <a:chOff x="1312156" y="3765406"/>
              <a:chExt cx="1486800" cy="2619640"/>
            </a:xfrm>
          </p:grpSpPr>
          <p:pic>
            <p:nvPicPr>
              <p:cNvPr id="127" name="Google Shape;127;p3"/>
              <p:cNvPicPr preferRelativeResize="0"/>
              <p:nvPr/>
            </p:nvPicPr>
            <p:blipFill rotWithShape="1">
              <a:blip r:embed="rId5" cstate="email">
                <a:alphaModFix/>
                <a:extLst>
                  <a:ext uri="{28A0092B-C50C-407E-A947-70E740481C1C}">
                    <a14:useLocalDpi xmlns:a14="http://schemas.microsoft.com/office/drawing/2010/main"/>
                  </a:ext>
                </a:extLst>
              </a:blip>
              <a:srcRect t="-8021"/>
              <a:stretch/>
            </p:blipFill>
            <p:spPr>
              <a:xfrm>
                <a:off x="1312156" y="3765406"/>
                <a:ext cx="1486800" cy="2619640"/>
              </a:xfrm>
              <a:prstGeom prst="rect">
                <a:avLst/>
              </a:prstGeom>
              <a:noFill/>
              <a:ln>
                <a:noFill/>
              </a:ln>
              <a:effectLst>
                <a:outerShdw blurRad="292100" dist="139700" dir="2700000" algn="tl" rotWithShape="0">
                  <a:srgbClr val="333333">
                    <a:alpha val="64705"/>
                  </a:srgbClr>
                </a:outerShdw>
              </a:effectLst>
            </p:spPr>
          </p:pic>
          <p:sp>
            <p:nvSpPr>
              <p:cNvPr id="128" name="Google Shape;128;p3"/>
              <p:cNvSpPr/>
              <p:nvPr/>
            </p:nvSpPr>
            <p:spPr>
              <a:xfrm>
                <a:off x="1346865" y="4001600"/>
                <a:ext cx="1417378" cy="4431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1" dirty="0">
                    <a:solidFill>
                      <a:schemeClr val="lt1"/>
                    </a:solidFill>
                    <a:latin typeface="Comic Sans MS"/>
                    <a:ea typeface="Comic Sans MS"/>
                    <a:cs typeface="Comic Sans MS"/>
                    <a:sym typeface="Comic Sans MS"/>
                  </a:rPr>
                  <a:t>How the customer was billed</a:t>
                </a:r>
                <a:endParaRPr lang="en-US" sz="1000" dirty="0"/>
              </a:p>
            </p:txBody>
          </p:sp>
        </p:grpSp>
        <p:grpSp>
          <p:nvGrpSpPr>
            <p:cNvPr id="129" name="Google Shape;129;p3"/>
            <p:cNvGrpSpPr/>
            <p:nvPr/>
          </p:nvGrpSpPr>
          <p:grpSpPr>
            <a:xfrm>
              <a:off x="10103829" y="3547988"/>
              <a:ext cx="1521511" cy="2427657"/>
              <a:chOff x="2901987" y="3960738"/>
              <a:chExt cx="1521511" cy="2465150"/>
            </a:xfrm>
          </p:grpSpPr>
          <p:pic>
            <p:nvPicPr>
              <p:cNvPr id="130" name="Google Shape;130;p3"/>
              <p:cNvPicPr preferRelativeResize="0"/>
              <p:nvPr/>
            </p:nvPicPr>
            <p:blipFill rotWithShape="1">
              <a:blip r:embed="rId6" cstate="email">
                <a:alphaModFix/>
                <a:extLst>
                  <a:ext uri="{28A0092B-C50C-407E-A947-70E740481C1C}">
                    <a14:useLocalDpi xmlns:a14="http://schemas.microsoft.com/office/drawing/2010/main"/>
                  </a:ext>
                </a:extLst>
              </a:blip>
              <a:srcRect t="-121"/>
              <a:stretch/>
            </p:blipFill>
            <p:spPr>
              <a:xfrm>
                <a:off x="2936698" y="3960738"/>
                <a:ext cx="1486800" cy="2465150"/>
              </a:xfrm>
              <a:prstGeom prst="rect">
                <a:avLst/>
              </a:prstGeom>
              <a:noFill/>
              <a:ln>
                <a:noFill/>
              </a:ln>
              <a:effectLst>
                <a:outerShdw blurRad="292100" dist="139700" dir="2700000" algn="tl" rotWithShape="0">
                  <a:srgbClr val="333333">
                    <a:alpha val="64705"/>
                  </a:srgbClr>
                </a:outerShdw>
              </a:effectLst>
            </p:spPr>
          </p:pic>
          <p:sp>
            <p:nvSpPr>
              <p:cNvPr id="131" name="Google Shape;131;p3"/>
              <p:cNvSpPr/>
              <p:nvPr/>
            </p:nvSpPr>
            <p:spPr>
              <a:xfrm>
                <a:off x="2901987" y="3997828"/>
                <a:ext cx="1486800" cy="449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1" dirty="0">
                    <a:solidFill>
                      <a:schemeClr val="lt1"/>
                    </a:solidFill>
                    <a:latin typeface="Comic Sans MS"/>
                    <a:ea typeface="Comic Sans MS"/>
                    <a:cs typeface="Comic Sans MS"/>
                    <a:sym typeface="Comic Sans MS"/>
                  </a:rPr>
                  <a:t>When it was delivered</a:t>
                </a:r>
                <a:endParaRPr lang="en-US" sz="1000" dirty="0"/>
              </a:p>
            </p:txBody>
          </p:sp>
        </p:grpSp>
      </p:grpSp>
      <p:sp>
        <p:nvSpPr>
          <p:cNvPr id="3" name="Google Shape;144;p4">
            <a:extLst>
              <a:ext uri="{FF2B5EF4-FFF2-40B4-BE49-F238E27FC236}">
                <a16:creationId xmlns:a16="http://schemas.microsoft.com/office/drawing/2014/main" id="{761DABBC-CC5D-6263-BCF6-6DD699F1DCDF}"/>
              </a:ext>
            </a:extLst>
          </p:cNvPr>
          <p:cNvSpPr txBox="1"/>
          <p:nvPr/>
        </p:nvSpPr>
        <p:spPr>
          <a:xfrm>
            <a:off x="5365898" y="4237603"/>
            <a:ext cx="5015389" cy="181584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2800" i="1" dirty="0">
                <a:solidFill>
                  <a:srgbClr val="008AB5"/>
                </a:solidFill>
                <a:latin typeface="Calibri"/>
                <a:ea typeface="Calibri"/>
                <a:cs typeface="Calibri"/>
                <a:sym typeface="Calibri"/>
              </a:rPr>
              <a:t>Buy Off-the-shelf …</a:t>
            </a:r>
            <a:endParaRPr lang="en-US" sz="1200" dirty="0"/>
          </a:p>
          <a:p>
            <a:pPr marL="571500" marR="0" lvl="0" indent="-571500" algn="l" rtl="0">
              <a:spcBef>
                <a:spcPts val="0"/>
              </a:spcBef>
              <a:spcAft>
                <a:spcPts val="0"/>
              </a:spcAft>
              <a:buClr>
                <a:srgbClr val="7F7F7F"/>
              </a:buClr>
              <a:buSzPts val="3200"/>
              <a:buFont typeface="Arial"/>
              <a:buChar char="•"/>
            </a:pPr>
            <a:r>
              <a:rPr lang="en-US" sz="2800" i="1" dirty="0">
                <a:solidFill>
                  <a:srgbClr val="7F7F7F"/>
                </a:solidFill>
                <a:latin typeface="Calibri"/>
                <a:ea typeface="Calibri"/>
                <a:cs typeface="Calibri"/>
                <a:sym typeface="Calibri"/>
              </a:rPr>
              <a:t>Never really what you need</a:t>
            </a:r>
            <a:endParaRPr lang="en-US" sz="1200" dirty="0"/>
          </a:p>
          <a:p>
            <a:pPr marL="571500" marR="0" lvl="0" indent="-571500" algn="l" rtl="0">
              <a:spcBef>
                <a:spcPts val="0"/>
              </a:spcBef>
              <a:spcAft>
                <a:spcPts val="0"/>
              </a:spcAft>
              <a:buClr>
                <a:srgbClr val="7F7F7F"/>
              </a:buClr>
              <a:buSzPts val="3200"/>
              <a:buFont typeface="Arial"/>
              <a:buChar char="•"/>
            </a:pPr>
            <a:r>
              <a:rPr lang="en-US" sz="2800" i="1" dirty="0">
                <a:solidFill>
                  <a:srgbClr val="7F7F7F"/>
                </a:solidFill>
                <a:latin typeface="Calibri"/>
                <a:ea typeface="Calibri"/>
                <a:cs typeface="Calibri"/>
                <a:sym typeface="Calibri"/>
              </a:rPr>
              <a:t>Competitors have it too</a:t>
            </a:r>
          </a:p>
          <a:p>
            <a:pPr marL="571500" indent="-571500">
              <a:buClr>
                <a:srgbClr val="7F7F7F"/>
              </a:buClr>
              <a:buSzPts val="3200"/>
              <a:buFont typeface="Arial"/>
              <a:buChar char="•"/>
            </a:pPr>
            <a:r>
              <a:rPr lang="en-US" sz="2800" i="1" dirty="0">
                <a:solidFill>
                  <a:srgbClr val="7F7F7F"/>
                </a:solidFill>
                <a:latin typeface="Calibri"/>
                <a:ea typeface="Calibri"/>
                <a:cs typeface="Calibri"/>
                <a:sym typeface="Calibri"/>
              </a:rPr>
              <a:t>Locked to one vendor</a:t>
            </a:r>
            <a:endParaRPr lang="en-US" sz="1200" dirty="0"/>
          </a:p>
        </p:txBody>
      </p:sp>
      <p:pic>
        <p:nvPicPr>
          <p:cNvPr id="4" name="Google Shape;145;p4">
            <a:extLst>
              <a:ext uri="{FF2B5EF4-FFF2-40B4-BE49-F238E27FC236}">
                <a16:creationId xmlns:a16="http://schemas.microsoft.com/office/drawing/2014/main" id="{B76352C0-D73F-C14B-AE4C-71232850D6FF}"/>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flipH="1">
            <a:off x="9982200" y="1960482"/>
            <a:ext cx="1731700" cy="423085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9">
                                            <p:txEl>
                                              <p:pRg st="0" end="0"/>
                                            </p:txEl>
                                          </p:spTgt>
                                        </p:tgtEl>
                                        <p:attrNameLst>
                                          <p:attrName>style.visibility</p:attrName>
                                        </p:attrNameLst>
                                      </p:cBhvr>
                                      <p:to>
                                        <p:strVal val="visible"/>
                                      </p:to>
                                    </p:set>
                                    <p:animEffect transition="in" filter="fade">
                                      <p:cBhvr>
                                        <p:cTn id="11" dur="1000"/>
                                        <p:tgtEl>
                                          <p:spTgt spid="119">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9">
                                            <p:txEl>
                                              <p:pRg st="1" end="1"/>
                                            </p:txEl>
                                          </p:spTgt>
                                        </p:tgtEl>
                                        <p:attrNameLst>
                                          <p:attrName>style.visibility</p:attrName>
                                        </p:attrNameLst>
                                      </p:cBhvr>
                                      <p:to>
                                        <p:strVal val="visible"/>
                                      </p:to>
                                    </p:set>
                                    <p:animEffect transition="in" filter="fade">
                                      <p:cBhvr>
                                        <p:cTn id="15" dur="1000"/>
                                        <p:tgtEl>
                                          <p:spTgt spid="119">
                                            <p:txEl>
                                              <p:pRg st="1" end="1"/>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19">
                                            <p:txEl>
                                              <p:pRg st="2" end="2"/>
                                            </p:txEl>
                                          </p:spTgt>
                                        </p:tgtEl>
                                        <p:attrNameLst>
                                          <p:attrName>style.visibility</p:attrName>
                                        </p:attrNameLst>
                                      </p:cBhvr>
                                      <p:to>
                                        <p:strVal val="visible"/>
                                      </p:to>
                                    </p:set>
                                    <p:animEffect transition="in" filter="fade">
                                      <p:cBhvr>
                                        <p:cTn id="19" dur="1000"/>
                                        <p:tgtEl>
                                          <p:spTgt spid="119">
                                            <p:txEl>
                                              <p:pRg st="2" end="2"/>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19">
                                            <p:txEl>
                                              <p:pRg st="3" end="3"/>
                                            </p:txEl>
                                          </p:spTgt>
                                        </p:tgtEl>
                                        <p:attrNameLst>
                                          <p:attrName>style.visibility</p:attrName>
                                        </p:attrNameLst>
                                      </p:cBhvr>
                                      <p:to>
                                        <p:strVal val="visible"/>
                                      </p:to>
                                    </p:set>
                                    <p:animEffect transition="in" filter="fade">
                                      <p:cBhvr>
                                        <p:cTn id="23" dur="1000"/>
                                        <p:tgtEl>
                                          <p:spTgt spid="119">
                                            <p:txEl>
                                              <p:pRg st="3" end="3"/>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fade">
                                      <p:cBhvr>
                                        <p:cTn id="31" dur="1000"/>
                                        <p:tgtEl>
                                          <p:spTgt spid="3">
                                            <p:txEl>
                                              <p:pRg st="0" end="0"/>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fade">
                                      <p:cBhvr>
                                        <p:cTn id="35" dur="1000"/>
                                        <p:tgtEl>
                                          <p:spTgt spid="3">
                                            <p:txEl>
                                              <p:pRg st="1" end="1"/>
                                            </p:txEl>
                                          </p:spTgt>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1000"/>
                                        <p:tgtEl>
                                          <p:spTgt spid="3">
                                            <p:txEl>
                                              <p:pRg st="2" end="2"/>
                                            </p:txEl>
                                          </p:spTgt>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4"/>
              </a:buClr>
              <a:buSzPts val="4400"/>
              <a:buFont typeface="Calibri"/>
              <a:buNone/>
            </a:pPr>
            <a:r>
              <a:rPr lang="en-US" sz="4000" dirty="0"/>
              <a:t>Which solution type to use for which system part?</a:t>
            </a:r>
          </a:p>
        </p:txBody>
      </p:sp>
      <p:sp>
        <p:nvSpPr>
          <p:cNvPr id="5" name="Content Placeholder 4">
            <a:extLst>
              <a:ext uri="{FF2B5EF4-FFF2-40B4-BE49-F238E27FC236}">
                <a16:creationId xmlns:a16="http://schemas.microsoft.com/office/drawing/2014/main" id="{16016C2D-2341-3307-7735-535F921AC6F9}"/>
              </a:ext>
            </a:extLst>
          </p:cNvPr>
          <p:cNvSpPr>
            <a:spLocks noGrp="1"/>
          </p:cNvSpPr>
          <p:nvPr>
            <p:ph idx="1"/>
          </p:nvPr>
        </p:nvSpPr>
        <p:spPr/>
        <p:txBody>
          <a:bodyPr/>
          <a:lstStyle/>
          <a:p>
            <a:endParaRPr lang="nl-NL"/>
          </a:p>
        </p:txBody>
      </p:sp>
      <p:sp>
        <p:nvSpPr>
          <p:cNvPr id="4" name="Slide Number Placeholder 3">
            <a:extLst>
              <a:ext uri="{FF2B5EF4-FFF2-40B4-BE49-F238E27FC236}">
                <a16:creationId xmlns:a16="http://schemas.microsoft.com/office/drawing/2014/main" id="{6AD21A82-2D39-4B17-2F06-995832A7F33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20</a:t>
            </a:fld>
            <a:endParaRPr lang="en-US" dirty="0"/>
          </a:p>
        </p:txBody>
      </p:sp>
      <p:graphicFrame>
        <p:nvGraphicFramePr>
          <p:cNvPr id="319" name="Google Shape;319;p12"/>
          <p:cNvGraphicFramePr/>
          <p:nvPr>
            <p:extLst>
              <p:ext uri="{D42A27DB-BD31-4B8C-83A1-F6EECF244321}">
                <p14:modId xmlns:p14="http://schemas.microsoft.com/office/powerpoint/2010/main" val="2118510733"/>
              </p:ext>
            </p:extLst>
          </p:nvPr>
        </p:nvGraphicFramePr>
        <p:xfrm>
          <a:off x="452761" y="1524030"/>
          <a:ext cx="11267170" cy="4541590"/>
        </p:xfrm>
        <a:graphic>
          <a:graphicData uri="http://schemas.openxmlformats.org/drawingml/2006/table">
            <a:tbl>
              <a:tblPr firstRow="1" bandRow="1" bandCol="1">
                <a:noFill/>
              </a:tblPr>
              <a:tblGrid>
                <a:gridCol w="2747638">
                  <a:extLst>
                    <a:ext uri="{9D8B030D-6E8A-4147-A177-3AD203B41FA5}">
                      <a16:colId xmlns:a16="http://schemas.microsoft.com/office/drawing/2014/main" val="20000"/>
                    </a:ext>
                  </a:extLst>
                </a:gridCol>
                <a:gridCol w="2129883">
                  <a:extLst>
                    <a:ext uri="{9D8B030D-6E8A-4147-A177-3AD203B41FA5}">
                      <a16:colId xmlns:a16="http://schemas.microsoft.com/office/drawing/2014/main" val="20001"/>
                    </a:ext>
                  </a:extLst>
                </a:gridCol>
                <a:gridCol w="2129883">
                  <a:extLst>
                    <a:ext uri="{9D8B030D-6E8A-4147-A177-3AD203B41FA5}">
                      <a16:colId xmlns:a16="http://schemas.microsoft.com/office/drawing/2014/main" val="20002"/>
                    </a:ext>
                  </a:extLst>
                </a:gridCol>
                <a:gridCol w="2129883">
                  <a:extLst>
                    <a:ext uri="{9D8B030D-6E8A-4147-A177-3AD203B41FA5}">
                      <a16:colId xmlns:a16="http://schemas.microsoft.com/office/drawing/2014/main" val="20003"/>
                    </a:ext>
                  </a:extLst>
                </a:gridCol>
                <a:gridCol w="2129883">
                  <a:extLst>
                    <a:ext uri="{9D8B030D-6E8A-4147-A177-3AD203B41FA5}">
                      <a16:colId xmlns:a16="http://schemas.microsoft.com/office/drawing/2014/main" val="20004"/>
                    </a:ext>
                  </a:extLst>
                </a:gridCol>
              </a:tblGrid>
              <a:tr h="611100">
                <a:tc>
                  <a:txBody>
                    <a:bodyPr/>
                    <a:lstStyle/>
                    <a:p>
                      <a:pPr marL="0" marR="0" lvl="0" indent="0" algn="r" rtl="0">
                        <a:spcBef>
                          <a:spcPts val="0"/>
                        </a:spcBef>
                        <a:spcAft>
                          <a:spcPts val="0"/>
                        </a:spcAft>
                        <a:buNone/>
                      </a:pPr>
                      <a:r>
                        <a:rPr lang="en-US" sz="2000" u="none" strike="noStrike" cap="none" noProof="0" dirty="0">
                          <a:solidFill>
                            <a:schemeClr val="bg1"/>
                          </a:solidFill>
                        </a:rPr>
                        <a:t>Solution type </a:t>
                      </a:r>
                      <a:r>
                        <a:rPr lang="en-US" sz="2000" u="none" strike="noStrike" cap="none" noProof="0" dirty="0">
                          <a:solidFill>
                            <a:schemeClr val="bg1"/>
                          </a:solidFill>
                          <a:sym typeface="Wingdings" panose="05000000000000000000" pitchFamily="2" charset="2"/>
                        </a:rPr>
                        <a:t></a:t>
                      </a:r>
                      <a:endParaRPr lang="en-US" sz="2000" u="none" strike="noStrike" cap="none" noProof="0" dirty="0">
                        <a:solidFill>
                          <a:schemeClr val="bg1"/>
                        </a:solidFill>
                      </a:endParaRPr>
                    </a:p>
                    <a:p>
                      <a:pPr marL="0" marR="0" lvl="0" indent="0" algn="l" rtl="0">
                        <a:spcBef>
                          <a:spcPts val="0"/>
                        </a:spcBef>
                        <a:spcAft>
                          <a:spcPts val="0"/>
                        </a:spcAft>
                        <a:buNone/>
                      </a:pPr>
                      <a:r>
                        <a:rPr lang="en-US" sz="2000" u="none" strike="noStrike" cap="none" noProof="0" dirty="0">
                          <a:solidFill>
                            <a:schemeClr val="bg1"/>
                          </a:solidFill>
                        </a:rPr>
                        <a:t>Benefit ↓</a:t>
                      </a:r>
                      <a:endParaRPr lang="en-US" sz="2000" noProof="0" dirty="0">
                        <a:solidFill>
                          <a:schemeClr val="bg1"/>
                        </a:solidFill>
                      </a:endParaRPr>
                    </a:p>
                  </a:txBody>
                  <a:tcPr marL="91450" marR="91450" marT="45725" marB="45725">
                    <a:solidFill>
                      <a:schemeClr val="tx2">
                        <a:lumMod val="25000"/>
                      </a:schemeClr>
                    </a:solidFill>
                  </a:tcPr>
                </a:tc>
                <a:tc>
                  <a:txBody>
                    <a:bodyPr/>
                    <a:lstStyle/>
                    <a:p>
                      <a:pPr marL="0" marR="0" lvl="0" indent="0" algn="ctr" rtl="0">
                        <a:spcBef>
                          <a:spcPts val="0"/>
                        </a:spcBef>
                        <a:spcAft>
                          <a:spcPts val="0"/>
                        </a:spcAft>
                        <a:buNone/>
                      </a:pPr>
                      <a:r>
                        <a:rPr lang="en-US" sz="2000" b="0" noProof="0" dirty="0">
                          <a:solidFill>
                            <a:schemeClr val="bg1"/>
                          </a:solidFill>
                        </a:rPr>
                        <a:t>Do it yourself</a:t>
                      </a:r>
                    </a:p>
                  </a:txBody>
                  <a:tcPr marL="91450" marR="91450" marT="45725" marB="45725">
                    <a:solidFill>
                      <a:schemeClr val="tx2">
                        <a:lumMod val="25000"/>
                      </a:schemeClr>
                    </a:solidFill>
                  </a:tcPr>
                </a:tc>
                <a:tc>
                  <a:txBody>
                    <a:bodyPr/>
                    <a:lstStyle/>
                    <a:p>
                      <a:pPr marL="0" marR="0" lvl="0" indent="0" algn="ctr" rtl="0">
                        <a:spcBef>
                          <a:spcPts val="0"/>
                        </a:spcBef>
                        <a:spcAft>
                          <a:spcPts val="0"/>
                        </a:spcAft>
                        <a:buNone/>
                      </a:pPr>
                      <a:r>
                        <a:rPr lang="en-US" sz="2000" b="0" noProof="0" dirty="0">
                          <a:solidFill>
                            <a:schemeClr val="bg1"/>
                          </a:solidFill>
                        </a:rPr>
                        <a:t>Buy off the shelf</a:t>
                      </a:r>
                    </a:p>
                  </a:txBody>
                  <a:tcPr marL="91450" marR="91450" marT="45725" marB="45725">
                    <a:solidFill>
                      <a:schemeClr val="tx2">
                        <a:lumMod val="25000"/>
                      </a:schemeClr>
                    </a:solidFill>
                  </a:tcPr>
                </a:tc>
                <a:tc>
                  <a:txBody>
                    <a:bodyPr/>
                    <a:lstStyle/>
                    <a:p>
                      <a:pPr marL="0" marR="0" lvl="0" indent="0" algn="ctr" rtl="0">
                        <a:spcBef>
                          <a:spcPts val="0"/>
                        </a:spcBef>
                        <a:spcAft>
                          <a:spcPts val="0"/>
                        </a:spcAft>
                        <a:buNone/>
                      </a:pPr>
                      <a:r>
                        <a:rPr lang="en-US" sz="2000" b="0" noProof="0" dirty="0">
                          <a:solidFill>
                            <a:schemeClr val="bg1"/>
                          </a:solidFill>
                        </a:rPr>
                        <a:t>Low-code</a:t>
                      </a:r>
                    </a:p>
                  </a:txBody>
                  <a:tcPr marL="91450" marR="91450" marT="45725" marB="45725">
                    <a:solidFill>
                      <a:schemeClr val="tx2">
                        <a:lumMod val="25000"/>
                      </a:schemeClr>
                    </a:solidFill>
                  </a:tcPr>
                </a:tc>
                <a:tc>
                  <a:txBody>
                    <a:bodyPr/>
                    <a:lstStyle/>
                    <a:p>
                      <a:pPr marL="0" marR="0" lvl="0" indent="0" algn="ctr" rtl="0">
                        <a:spcBef>
                          <a:spcPts val="0"/>
                        </a:spcBef>
                        <a:spcAft>
                          <a:spcPts val="0"/>
                        </a:spcAft>
                        <a:buNone/>
                      </a:pPr>
                      <a:endParaRPr lang="en-US" sz="3600" noProof="0" dirty="0">
                        <a:solidFill>
                          <a:schemeClr val="bg1"/>
                        </a:solidFill>
                      </a:endParaRPr>
                    </a:p>
                  </a:txBody>
                  <a:tcPr marL="91450" marR="91450" marT="45725" marB="45725">
                    <a:solidFill>
                      <a:schemeClr val="tx2">
                        <a:lumMod val="25000"/>
                      </a:schemeClr>
                    </a:solidFill>
                  </a:tcPr>
                </a:tc>
                <a:extLst>
                  <a:ext uri="{0D108BD9-81ED-4DB2-BD59-A6C34878D82A}">
                    <a16:rowId xmlns:a16="http://schemas.microsoft.com/office/drawing/2014/main" val="10000"/>
                  </a:ext>
                </a:extLst>
              </a:tr>
              <a:tr h="494700">
                <a:tc>
                  <a:txBody>
                    <a:bodyPr/>
                    <a:lstStyle/>
                    <a:p>
                      <a:pPr marL="0" marR="0" lvl="0" indent="0" algn="l" rtl="0">
                        <a:spcBef>
                          <a:spcPts val="0"/>
                        </a:spcBef>
                        <a:spcAft>
                          <a:spcPts val="0"/>
                        </a:spcAft>
                        <a:buNone/>
                      </a:pPr>
                      <a:r>
                        <a:rPr lang="en-US" sz="1800" noProof="0" dirty="0">
                          <a:solidFill>
                            <a:schemeClr val="bg1"/>
                          </a:solidFill>
                        </a:rPr>
                        <a:t>Custom made screens &amp; architecture</a:t>
                      </a:r>
                    </a:p>
                  </a:txBody>
                  <a:tcPr marL="91450" marR="91450" marT="45725" marB="45725" anchor="ctr">
                    <a:solidFill>
                      <a:schemeClr val="accent1">
                        <a:lumMod val="75000"/>
                      </a:schemeClr>
                    </a:solidFill>
                  </a:tcPr>
                </a:tc>
                <a:tc>
                  <a:txBody>
                    <a:bodyPr/>
                    <a:lstStyle/>
                    <a:p>
                      <a:pPr marL="0" marR="0" lvl="0" indent="0" algn="ctr" rtl="0">
                        <a:spcBef>
                          <a:spcPts val="0"/>
                        </a:spcBef>
                        <a:spcAft>
                          <a:spcPts val="0"/>
                        </a:spcAft>
                        <a:buNone/>
                      </a:pPr>
                      <a:r>
                        <a:rPr lang="en-US" sz="3600" b="1" noProof="0" dirty="0">
                          <a:solidFill>
                            <a:srgbClr val="00B050"/>
                          </a:solidFill>
                          <a:latin typeface="Calibri"/>
                          <a:ea typeface="Calibri"/>
                          <a:cs typeface="Calibri"/>
                          <a:sym typeface="Calibri"/>
                        </a:rPr>
                        <a:t>++</a:t>
                      </a:r>
                    </a:p>
                  </a:txBody>
                  <a:tcPr marL="91450" marR="91450" marT="45725" marB="45725" anchor="ctr">
                    <a:solidFill>
                      <a:srgbClr val="666666"/>
                    </a:solidFill>
                  </a:tcPr>
                </a:tc>
                <a:tc>
                  <a:txBody>
                    <a:bodyPr/>
                    <a:lstStyle/>
                    <a:p>
                      <a:pPr marL="0" marR="0" lvl="0" indent="0" algn="ctr" rtl="0">
                        <a:spcBef>
                          <a:spcPts val="0"/>
                        </a:spcBef>
                        <a:spcAft>
                          <a:spcPts val="0"/>
                        </a:spcAft>
                        <a:buNone/>
                      </a:pPr>
                      <a:r>
                        <a:rPr lang="en-US" sz="3600" b="1" noProof="0" dirty="0">
                          <a:solidFill>
                            <a:srgbClr val="FF0000"/>
                          </a:solidFill>
                          <a:latin typeface="Calibri"/>
                          <a:ea typeface="Calibri"/>
                          <a:cs typeface="Calibri"/>
                          <a:sym typeface="Calibri"/>
                        </a:rPr>
                        <a:t>- -</a:t>
                      </a:r>
                    </a:p>
                  </a:txBody>
                  <a:tcPr marL="91450" marR="91450" marT="45725" marB="45725" anchor="ctr">
                    <a:solidFill>
                      <a:srgbClr val="666666"/>
                    </a:solidFill>
                  </a:tcPr>
                </a:tc>
                <a:tc>
                  <a:txBody>
                    <a:bodyPr/>
                    <a:lstStyle/>
                    <a:p>
                      <a:pPr marL="0" marR="0" lvl="0" indent="0" algn="ctr" rtl="0">
                        <a:spcBef>
                          <a:spcPts val="0"/>
                        </a:spcBef>
                        <a:spcAft>
                          <a:spcPts val="0"/>
                        </a:spcAft>
                        <a:buNone/>
                      </a:pPr>
                      <a:r>
                        <a:rPr lang="en-US" sz="3600" b="1" noProof="0" dirty="0">
                          <a:solidFill>
                            <a:srgbClr val="00B050"/>
                          </a:solidFill>
                          <a:latin typeface="Calibri"/>
                          <a:ea typeface="Calibri"/>
                          <a:cs typeface="Calibri"/>
                          <a:sym typeface="Calibri"/>
                        </a:rPr>
                        <a:t>+</a:t>
                      </a:r>
                    </a:p>
                  </a:txBody>
                  <a:tcPr marL="91450" marR="91450" marT="45725" marB="45725" anchor="ctr">
                    <a:solidFill>
                      <a:srgbClr val="666666"/>
                    </a:solidFill>
                  </a:tcPr>
                </a:tc>
                <a:tc>
                  <a:txBody>
                    <a:bodyPr/>
                    <a:lstStyle/>
                    <a:p>
                      <a:pPr marL="0" marR="0" lvl="0" indent="0" algn="ctr" rtl="0">
                        <a:spcBef>
                          <a:spcPts val="0"/>
                        </a:spcBef>
                        <a:spcAft>
                          <a:spcPts val="0"/>
                        </a:spcAft>
                        <a:buNone/>
                      </a:pPr>
                      <a:r>
                        <a:rPr lang="en-US" sz="2400" b="1" noProof="0" dirty="0">
                          <a:solidFill>
                            <a:schemeClr val="accent4">
                              <a:lumMod val="60000"/>
                              <a:lumOff val="40000"/>
                            </a:schemeClr>
                          </a:solidFill>
                        </a:rPr>
                        <a:t>0</a:t>
                      </a:r>
                      <a:endParaRPr lang="en-US" sz="3600" b="1" noProof="0" dirty="0">
                        <a:solidFill>
                          <a:schemeClr val="accent4">
                            <a:lumMod val="60000"/>
                            <a:lumOff val="40000"/>
                          </a:schemeClr>
                        </a:solidFill>
                      </a:endParaRPr>
                    </a:p>
                  </a:txBody>
                  <a:tcPr marL="91450" marR="91450" marT="45725" marB="45725" anchor="ctr">
                    <a:solidFill>
                      <a:srgbClr val="666666"/>
                    </a:solidFill>
                  </a:tcPr>
                </a:tc>
                <a:extLst>
                  <a:ext uri="{0D108BD9-81ED-4DB2-BD59-A6C34878D82A}">
                    <a16:rowId xmlns:a16="http://schemas.microsoft.com/office/drawing/2014/main" val="10001"/>
                  </a:ext>
                </a:extLst>
              </a:tr>
              <a:tr h="494700">
                <a:tc>
                  <a:txBody>
                    <a:bodyPr/>
                    <a:lstStyle/>
                    <a:p>
                      <a:pPr marL="0" marR="0" lvl="0" indent="0" algn="l" rtl="0">
                        <a:spcBef>
                          <a:spcPts val="0"/>
                        </a:spcBef>
                        <a:spcAft>
                          <a:spcPts val="0"/>
                        </a:spcAft>
                        <a:buNone/>
                      </a:pPr>
                      <a:r>
                        <a:rPr lang="en-US" sz="1800" noProof="0" dirty="0">
                          <a:solidFill>
                            <a:schemeClr val="bg1"/>
                          </a:solidFill>
                        </a:rPr>
                        <a:t>Custom made functionality</a:t>
                      </a:r>
                    </a:p>
                  </a:txBody>
                  <a:tcPr marL="91450" marR="91450" marT="45725" marB="45725" anchor="ctr">
                    <a:solidFill>
                      <a:schemeClr val="accent1">
                        <a:lumMod val="75000"/>
                      </a:schemeClr>
                    </a:solidFill>
                  </a:tcPr>
                </a:tc>
                <a:tc>
                  <a:txBody>
                    <a:bodyPr/>
                    <a:lstStyle/>
                    <a:p>
                      <a:pPr marL="0" marR="0" lvl="0" indent="0" algn="ctr" rtl="0">
                        <a:spcBef>
                          <a:spcPts val="0"/>
                        </a:spcBef>
                        <a:spcAft>
                          <a:spcPts val="0"/>
                        </a:spcAft>
                        <a:buNone/>
                      </a:pPr>
                      <a:r>
                        <a:rPr lang="en-US" sz="3600" b="1" noProof="0" dirty="0">
                          <a:solidFill>
                            <a:srgbClr val="00B050"/>
                          </a:solidFill>
                        </a:rPr>
                        <a:t>++</a:t>
                      </a:r>
                    </a:p>
                  </a:txBody>
                  <a:tcPr marL="91450" marR="91450" marT="45725" marB="45725" anchor="ctr">
                    <a:solidFill>
                      <a:srgbClr val="666666"/>
                    </a:solidFill>
                  </a:tcPr>
                </a:tc>
                <a:tc>
                  <a:txBody>
                    <a:bodyPr/>
                    <a:lstStyle/>
                    <a:p>
                      <a:pPr marL="0" marR="0" lvl="0" indent="0" algn="ctr" rtl="0">
                        <a:spcBef>
                          <a:spcPts val="0"/>
                        </a:spcBef>
                        <a:spcAft>
                          <a:spcPts val="0"/>
                        </a:spcAft>
                        <a:buNone/>
                      </a:pPr>
                      <a:r>
                        <a:rPr lang="en-US" sz="3600" b="1" noProof="0" dirty="0">
                          <a:solidFill>
                            <a:srgbClr val="FF0000"/>
                          </a:solidFill>
                          <a:latin typeface="Calibri"/>
                          <a:ea typeface="Calibri"/>
                          <a:cs typeface="Calibri"/>
                          <a:sym typeface="Calibri"/>
                        </a:rPr>
                        <a:t>- -</a:t>
                      </a:r>
                    </a:p>
                  </a:txBody>
                  <a:tcPr marL="91450" marR="91450" marT="45725" marB="45725" anchor="ctr">
                    <a:solidFill>
                      <a:srgbClr val="666666"/>
                    </a:solidFill>
                  </a:tcPr>
                </a:tc>
                <a:tc>
                  <a:txBody>
                    <a:bodyPr/>
                    <a:lstStyle/>
                    <a:p>
                      <a:pPr marL="0" marR="0" lvl="0" indent="0" algn="ctr" rtl="0">
                        <a:spcBef>
                          <a:spcPts val="0"/>
                        </a:spcBef>
                        <a:spcAft>
                          <a:spcPts val="0"/>
                        </a:spcAft>
                        <a:buNone/>
                      </a:pPr>
                      <a:r>
                        <a:rPr lang="en-US" sz="3600" b="1" noProof="0" dirty="0">
                          <a:solidFill>
                            <a:srgbClr val="00B050"/>
                          </a:solidFill>
                        </a:rPr>
                        <a:t>+</a:t>
                      </a:r>
                      <a:endParaRPr lang="en-US" sz="2800" b="1" noProof="0" dirty="0">
                        <a:solidFill>
                          <a:srgbClr val="00B050"/>
                        </a:solidFill>
                      </a:endParaRPr>
                    </a:p>
                  </a:txBody>
                  <a:tcPr marL="91450" marR="91450" marT="45725" marB="45725" anchor="ctr">
                    <a:solidFill>
                      <a:srgbClr val="666666"/>
                    </a:solidFill>
                  </a:tcPr>
                </a:tc>
                <a:tc>
                  <a:txBody>
                    <a:bodyPr/>
                    <a:lstStyle/>
                    <a:p>
                      <a:pPr marL="0" marR="0" lvl="0" indent="0" algn="ctr" rtl="0">
                        <a:spcBef>
                          <a:spcPts val="0"/>
                        </a:spcBef>
                        <a:spcAft>
                          <a:spcPts val="0"/>
                        </a:spcAft>
                        <a:buNone/>
                      </a:pPr>
                      <a:r>
                        <a:rPr lang="en-US" sz="3600" b="1" noProof="0" dirty="0">
                          <a:solidFill>
                            <a:srgbClr val="00B050"/>
                          </a:solidFill>
                          <a:latin typeface="Calibri"/>
                          <a:ea typeface="Calibri"/>
                          <a:cs typeface="Calibri"/>
                          <a:sym typeface="Calibri"/>
                        </a:rPr>
                        <a:t>++</a:t>
                      </a:r>
                    </a:p>
                  </a:txBody>
                  <a:tcPr marL="91450" marR="91450" marT="45725" marB="45725" anchor="ctr">
                    <a:solidFill>
                      <a:srgbClr val="666666"/>
                    </a:solidFill>
                  </a:tcPr>
                </a:tc>
                <a:extLst>
                  <a:ext uri="{0D108BD9-81ED-4DB2-BD59-A6C34878D82A}">
                    <a16:rowId xmlns:a16="http://schemas.microsoft.com/office/drawing/2014/main" val="1765694627"/>
                  </a:ext>
                </a:extLst>
              </a:tr>
              <a:tr h="494700">
                <a:tc>
                  <a:txBody>
                    <a:bodyPr/>
                    <a:lstStyle/>
                    <a:p>
                      <a:pPr marL="0" marR="0" lvl="0" indent="0" algn="l" rtl="0">
                        <a:spcBef>
                          <a:spcPts val="0"/>
                        </a:spcBef>
                        <a:spcAft>
                          <a:spcPts val="0"/>
                        </a:spcAft>
                        <a:buNone/>
                      </a:pPr>
                      <a:r>
                        <a:rPr lang="en-US" sz="1800" noProof="0" dirty="0">
                          <a:solidFill>
                            <a:schemeClr val="bg1"/>
                          </a:solidFill>
                        </a:rPr>
                        <a:t>Less defects</a:t>
                      </a:r>
                    </a:p>
                  </a:txBody>
                  <a:tcPr marL="91450" marR="91450" marT="45725" marB="45725" anchor="ctr">
                    <a:solidFill>
                      <a:schemeClr val="accent1">
                        <a:lumMod val="75000"/>
                      </a:schemeClr>
                    </a:solidFill>
                  </a:tcPr>
                </a:tc>
                <a:tc>
                  <a:txBody>
                    <a:bodyPr/>
                    <a:lstStyle/>
                    <a:p>
                      <a:pPr marL="0" marR="0" lvl="0" indent="0" algn="ctr" rtl="0">
                        <a:spcBef>
                          <a:spcPts val="0"/>
                        </a:spcBef>
                        <a:spcAft>
                          <a:spcPts val="0"/>
                        </a:spcAft>
                        <a:buNone/>
                      </a:pPr>
                      <a:r>
                        <a:rPr lang="en-US" sz="3600" b="1" noProof="0" dirty="0">
                          <a:solidFill>
                            <a:srgbClr val="FF0000"/>
                          </a:solidFill>
                        </a:rPr>
                        <a:t>- -</a:t>
                      </a:r>
                    </a:p>
                  </a:txBody>
                  <a:tcPr marL="91450" marR="91450" marT="45725" marB="45725" anchor="ctr">
                    <a:solidFill>
                      <a:srgbClr val="666666"/>
                    </a:solidFill>
                  </a:tcPr>
                </a:tc>
                <a:tc>
                  <a:txBody>
                    <a:bodyPr/>
                    <a:lstStyle/>
                    <a:p>
                      <a:pPr marL="0" marR="0" lvl="0" indent="0" algn="ctr" rtl="0">
                        <a:spcBef>
                          <a:spcPts val="0"/>
                        </a:spcBef>
                        <a:spcAft>
                          <a:spcPts val="0"/>
                        </a:spcAft>
                        <a:buNone/>
                      </a:pPr>
                      <a:r>
                        <a:rPr lang="en-US" sz="3600" b="1" noProof="0" dirty="0">
                          <a:solidFill>
                            <a:srgbClr val="00B050"/>
                          </a:solidFill>
                          <a:latin typeface="Calibri"/>
                          <a:ea typeface="Calibri"/>
                          <a:cs typeface="Calibri"/>
                          <a:sym typeface="Calibri"/>
                        </a:rPr>
                        <a:t>++</a:t>
                      </a:r>
                    </a:p>
                  </a:txBody>
                  <a:tcPr marL="91450" marR="91450" marT="45725" marB="45725" anchor="ctr">
                    <a:solidFill>
                      <a:srgbClr val="666666"/>
                    </a:solidFill>
                  </a:tcPr>
                </a:tc>
                <a:tc>
                  <a:txBody>
                    <a:bodyPr/>
                    <a:lstStyle/>
                    <a:p>
                      <a:pPr marL="0" marR="0" lvl="0" indent="0" algn="ctr" rtl="0">
                        <a:spcBef>
                          <a:spcPts val="0"/>
                        </a:spcBef>
                        <a:spcAft>
                          <a:spcPts val="0"/>
                        </a:spcAft>
                        <a:buNone/>
                      </a:pPr>
                      <a:r>
                        <a:rPr lang="en-US" sz="2400" b="1" noProof="0" dirty="0">
                          <a:solidFill>
                            <a:schemeClr val="accent4">
                              <a:lumMod val="60000"/>
                              <a:lumOff val="40000"/>
                            </a:schemeClr>
                          </a:solidFill>
                        </a:rPr>
                        <a:t>0</a:t>
                      </a:r>
                      <a:endParaRPr lang="en-US" sz="2800" b="1" noProof="0" dirty="0">
                        <a:solidFill>
                          <a:schemeClr val="accent4">
                            <a:lumMod val="60000"/>
                            <a:lumOff val="40000"/>
                          </a:schemeClr>
                        </a:solidFill>
                      </a:endParaRPr>
                    </a:p>
                  </a:txBody>
                  <a:tcPr marL="91450" marR="91450" marT="45725" marB="45725" anchor="ctr">
                    <a:solidFill>
                      <a:srgbClr val="666666"/>
                    </a:solidFill>
                  </a:tcPr>
                </a:tc>
                <a:tc>
                  <a:txBody>
                    <a:bodyPr/>
                    <a:lstStyle/>
                    <a:p>
                      <a:pPr marL="0" marR="0" lvl="0" indent="0" algn="ctr" rtl="0">
                        <a:spcBef>
                          <a:spcPts val="0"/>
                        </a:spcBef>
                        <a:spcAft>
                          <a:spcPts val="0"/>
                        </a:spcAft>
                        <a:buNone/>
                      </a:pPr>
                      <a:r>
                        <a:rPr lang="en-US" sz="3600" b="1" noProof="0" dirty="0">
                          <a:solidFill>
                            <a:srgbClr val="00B050"/>
                          </a:solidFill>
                          <a:latin typeface="Calibri"/>
                          <a:ea typeface="Calibri"/>
                          <a:cs typeface="Calibri"/>
                          <a:sym typeface="Calibri"/>
                        </a:rPr>
                        <a:t>++</a:t>
                      </a:r>
                    </a:p>
                  </a:txBody>
                  <a:tcPr marL="91450" marR="91450" marT="45725" marB="45725" anchor="ctr">
                    <a:solidFill>
                      <a:srgbClr val="666666"/>
                    </a:solidFill>
                  </a:tcPr>
                </a:tc>
                <a:extLst>
                  <a:ext uri="{0D108BD9-81ED-4DB2-BD59-A6C34878D82A}">
                    <a16:rowId xmlns:a16="http://schemas.microsoft.com/office/drawing/2014/main" val="10002"/>
                  </a:ext>
                </a:extLst>
              </a:tr>
              <a:tr h="494700">
                <a:tc>
                  <a:txBody>
                    <a:bodyPr/>
                    <a:lstStyle/>
                    <a:p>
                      <a:pPr marL="0" marR="0" lvl="0" indent="0" algn="l" rtl="0">
                        <a:lnSpc>
                          <a:spcPct val="100000"/>
                        </a:lnSpc>
                        <a:spcBef>
                          <a:spcPts val="0"/>
                        </a:spcBef>
                        <a:spcAft>
                          <a:spcPts val="0"/>
                        </a:spcAft>
                        <a:buClr>
                          <a:schemeClr val="dk1"/>
                        </a:buClr>
                        <a:buSzPts val="2000"/>
                        <a:buFont typeface="Calibri"/>
                        <a:buNone/>
                      </a:pPr>
                      <a:r>
                        <a:rPr lang="en-US" sz="1800" noProof="0" dirty="0">
                          <a:solidFill>
                            <a:schemeClr val="bg1"/>
                          </a:solidFill>
                        </a:rPr>
                        <a:t>Time to market</a:t>
                      </a:r>
                    </a:p>
                  </a:txBody>
                  <a:tcPr marL="91450" marR="91450" marT="45725" marB="45725" anchor="ctr">
                    <a:solidFill>
                      <a:schemeClr val="accent1">
                        <a:lumMod val="75000"/>
                      </a:schemeClr>
                    </a:solidFill>
                  </a:tcPr>
                </a:tc>
                <a:tc>
                  <a:txBody>
                    <a:bodyPr/>
                    <a:lstStyle/>
                    <a:p>
                      <a:pPr marL="0" marR="0" lvl="0" indent="0" algn="ctr" rtl="0">
                        <a:spcBef>
                          <a:spcPts val="0"/>
                        </a:spcBef>
                        <a:spcAft>
                          <a:spcPts val="0"/>
                        </a:spcAft>
                        <a:buNone/>
                      </a:pPr>
                      <a:r>
                        <a:rPr lang="en-US" sz="2400" b="1" noProof="0" dirty="0">
                          <a:solidFill>
                            <a:schemeClr val="accent4">
                              <a:lumMod val="60000"/>
                              <a:lumOff val="40000"/>
                            </a:schemeClr>
                          </a:solidFill>
                        </a:rPr>
                        <a:t>0</a:t>
                      </a:r>
                      <a:endParaRPr lang="en-US" sz="3600" b="1" noProof="0" dirty="0">
                        <a:solidFill>
                          <a:srgbClr val="FF0000"/>
                        </a:solidFill>
                      </a:endParaRPr>
                    </a:p>
                  </a:txBody>
                  <a:tcPr marL="91450" marR="91450" marT="45725" marB="45725" anchor="ctr">
                    <a:solidFill>
                      <a:srgbClr val="666666"/>
                    </a:solidFill>
                  </a:tcPr>
                </a:tc>
                <a:tc>
                  <a:txBody>
                    <a:bodyPr/>
                    <a:lstStyle/>
                    <a:p>
                      <a:pPr marL="0" marR="0" lvl="0" indent="0" algn="ctr" rtl="0">
                        <a:spcBef>
                          <a:spcPts val="0"/>
                        </a:spcBef>
                        <a:spcAft>
                          <a:spcPts val="0"/>
                        </a:spcAft>
                        <a:buNone/>
                      </a:pPr>
                      <a:r>
                        <a:rPr lang="en-US" sz="3600" b="1" noProof="0" dirty="0">
                          <a:solidFill>
                            <a:srgbClr val="00B050"/>
                          </a:solidFill>
                          <a:latin typeface="Calibri"/>
                          <a:ea typeface="Calibri"/>
                          <a:cs typeface="Calibri"/>
                          <a:sym typeface="Calibri"/>
                        </a:rPr>
                        <a:t>+</a:t>
                      </a:r>
                    </a:p>
                  </a:txBody>
                  <a:tcPr marL="91450" marR="91450" marT="45725" marB="45725" anchor="ctr">
                    <a:solidFill>
                      <a:srgbClr val="666666"/>
                    </a:solidFill>
                  </a:tcPr>
                </a:tc>
                <a:tc>
                  <a:txBody>
                    <a:bodyPr/>
                    <a:lstStyle/>
                    <a:p>
                      <a:pPr marL="0" marR="0" lvl="0" indent="0" algn="ctr" rtl="0">
                        <a:spcBef>
                          <a:spcPts val="0"/>
                        </a:spcBef>
                        <a:spcAft>
                          <a:spcPts val="0"/>
                        </a:spcAft>
                        <a:buNone/>
                      </a:pPr>
                      <a:r>
                        <a:rPr lang="en-US" sz="2400" b="1" noProof="0" dirty="0">
                          <a:solidFill>
                            <a:schemeClr val="accent4">
                              <a:lumMod val="60000"/>
                              <a:lumOff val="40000"/>
                            </a:schemeClr>
                          </a:solidFill>
                        </a:rPr>
                        <a:t>0</a:t>
                      </a:r>
                    </a:p>
                  </a:txBody>
                  <a:tcPr marL="91450" marR="91450" marT="45725" marB="45725" anchor="ctr">
                    <a:solidFill>
                      <a:srgbClr val="666666"/>
                    </a:solidFill>
                  </a:tcPr>
                </a:tc>
                <a:tc>
                  <a:txBody>
                    <a:bodyPr/>
                    <a:lstStyle/>
                    <a:p>
                      <a:pPr marL="0" marR="0" lvl="0" indent="0" algn="ctr" rtl="0">
                        <a:spcBef>
                          <a:spcPts val="0"/>
                        </a:spcBef>
                        <a:spcAft>
                          <a:spcPts val="0"/>
                        </a:spcAft>
                        <a:buNone/>
                      </a:pPr>
                      <a:r>
                        <a:rPr lang="en-US" sz="3600" b="1" noProof="0" dirty="0">
                          <a:solidFill>
                            <a:srgbClr val="00B050"/>
                          </a:solidFill>
                          <a:latin typeface="Calibri"/>
                          <a:ea typeface="Calibri"/>
                          <a:cs typeface="Calibri"/>
                          <a:sym typeface="Calibri"/>
                        </a:rPr>
                        <a:t>+</a:t>
                      </a:r>
                    </a:p>
                  </a:txBody>
                  <a:tcPr marL="91450" marR="91450" marT="45725" marB="45725" anchor="ctr">
                    <a:solidFill>
                      <a:srgbClr val="666666"/>
                    </a:solidFill>
                  </a:tcPr>
                </a:tc>
                <a:extLst>
                  <a:ext uri="{0D108BD9-81ED-4DB2-BD59-A6C34878D82A}">
                    <a16:rowId xmlns:a16="http://schemas.microsoft.com/office/drawing/2014/main" val="10003"/>
                  </a:ext>
                </a:extLst>
              </a:tr>
              <a:tr h="494700">
                <a:tc>
                  <a:txBody>
                    <a:bodyPr/>
                    <a:lstStyle/>
                    <a:p>
                      <a:pPr marL="0" marR="0" lvl="0" indent="0" algn="l" rtl="0">
                        <a:spcBef>
                          <a:spcPts val="0"/>
                        </a:spcBef>
                        <a:spcAft>
                          <a:spcPts val="0"/>
                        </a:spcAft>
                        <a:buNone/>
                      </a:pPr>
                      <a:r>
                        <a:rPr lang="en-US" sz="1800" noProof="0" dirty="0">
                          <a:solidFill>
                            <a:schemeClr val="bg1"/>
                          </a:solidFill>
                        </a:rPr>
                        <a:t>Total cost</a:t>
                      </a:r>
                    </a:p>
                  </a:txBody>
                  <a:tcPr marL="91450" marR="91450" marT="45725" marB="45725" anchor="ctr">
                    <a:solidFill>
                      <a:schemeClr val="accent1">
                        <a:lumMod val="75000"/>
                      </a:schemeClr>
                    </a:solidFill>
                  </a:tcPr>
                </a:tc>
                <a:tc>
                  <a:txBody>
                    <a:bodyPr/>
                    <a:lstStyle/>
                    <a:p>
                      <a:pPr marL="0" marR="0" lvl="0" indent="0" algn="ctr" rtl="0">
                        <a:spcBef>
                          <a:spcPts val="0"/>
                        </a:spcBef>
                        <a:spcAft>
                          <a:spcPts val="0"/>
                        </a:spcAft>
                        <a:buNone/>
                      </a:pPr>
                      <a:r>
                        <a:rPr lang="en-US" sz="3600" b="1" noProof="0" dirty="0">
                          <a:solidFill>
                            <a:srgbClr val="FF0000"/>
                          </a:solidFill>
                        </a:rPr>
                        <a:t>- -</a:t>
                      </a:r>
                    </a:p>
                  </a:txBody>
                  <a:tcPr marL="91450" marR="91450" marT="45725" marB="45725" anchor="ctr">
                    <a:solidFill>
                      <a:srgbClr val="666666"/>
                    </a:solidFill>
                  </a:tcPr>
                </a:tc>
                <a:tc>
                  <a:txBody>
                    <a:bodyPr/>
                    <a:lstStyle/>
                    <a:p>
                      <a:pPr marL="0" marR="0" lvl="0" indent="0" algn="ctr" rtl="0">
                        <a:spcBef>
                          <a:spcPts val="0"/>
                        </a:spcBef>
                        <a:spcAft>
                          <a:spcPts val="0"/>
                        </a:spcAft>
                        <a:buNone/>
                      </a:pPr>
                      <a:r>
                        <a:rPr lang="en-US" sz="2400" b="1" noProof="0" dirty="0">
                          <a:solidFill>
                            <a:schemeClr val="accent4">
                              <a:lumMod val="60000"/>
                              <a:lumOff val="40000"/>
                            </a:schemeClr>
                          </a:solidFill>
                        </a:rPr>
                        <a:t>0</a:t>
                      </a:r>
                      <a:endParaRPr lang="en-US" sz="3600" b="1" noProof="0" dirty="0">
                        <a:solidFill>
                          <a:srgbClr val="FF0000"/>
                        </a:solidFill>
                        <a:latin typeface="Calibri"/>
                        <a:ea typeface="Calibri"/>
                        <a:cs typeface="Calibri"/>
                        <a:sym typeface="Calibri"/>
                      </a:endParaRPr>
                    </a:p>
                  </a:txBody>
                  <a:tcPr marL="91450" marR="91450" marT="45725" marB="45725" anchor="ctr">
                    <a:solidFill>
                      <a:srgbClr val="666666"/>
                    </a:solidFill>
                  </a:tcPr>
                </a:tc>
                <a:tc>
                  <a:txBody>
                    <a:bodyPr/>
                    <a:lstStyle/>
                    <a:p>
                      <a:pPr marL="0" marR="0" lvl="0" indent="0" algn="ctr" rtl="0">
                        <a:spcBef>
                          <a:spcPts val="0"/>
                        </a:spcBef>
                        <a:spcAft>
                          <a:spcPts val="0"/>
                        </a:spcAft>
                        <a:buNone/>
                      </a:pPr>
                      <a:r>
                        <a:rPr lang="en-US" sz="2400" b="1" noProof="0" dirty="0">
                          <a:solidFill>
                            <a:schemeClr val="accent4">
                              <a:lumMod val="60000"/>
                              <a:lumOff val="40000"/>
                            </a:schemeClr>
                          </a:solidFill>
                        </a:rPr>
                        <a:t>0</a:t>
                      </a:r>
                    </a:p>
                  </a:txBody>
                  <a:tcPr marL="91450" marR="91450" marT="45725" marB="45725" anchor="ctr">
                    <a:solidFill>
                      <a:srgbClr val="666666"/>
                    </a:solidFill>
                  </a:tcPr>
                </a:tc>
                <a:tc>
                  <a:txBody>
                    <a:bodyPr/>
                    <a:lstStyle/>
                    <a:p>
                      <a:pPr marL="0" marR="0" lvl="0" indent="0" algn="ctr" rtl="0">
                        <a:spcBef>
                          <a:spcPts val="0"/>
                        </a:spcBef>
                        <a:spcAft>
                          <a:spcPts val="0"/>
                        </a:spcAft>
                        <a:buNone/>
                      </a:pPr>
                      <a:r>
                        <a:rPr lang="en-US" sz="3600" b="1" noProof="0" dirty="0">
                          <a:solidFill>
                            <a:srgbClr val="00B050"/>
                          </a:solidFill>
                          <a:latin typeface="Calibri"/>
                          <a:ea typeface="Calibri"/>
                          <a:cs typeface="Calibri"/>
                          <a:sym typeface="Calibri"/>
                        </a:rPr>
                        <a:t>+</a:t>
                      </a:r>
                    </a:p>
                  </a:txBody>
                  <a:tcPr marL="91450" marR="91450" marT="45725" marB="45725" anchor="ctr">
                    <a:solidFill>
                      <a:srgbClr val="666666"/>
                    </a:solidFill>
                  </a:tcPr>
                </a:tc>
                <a:extLst>
                  <a:ext uri="{0D108BD9-81ED-4DB2-BD59-A6C34878D82A}">
                    <a16:rowId xmlns:a16="http://schemas.microsoft.com/office/drawing/2014/main" val="10004"/>
                  </a:ext>
                </a:extLst>
              </a:tr>
              <a:tr h="494700">
                <a:tc>
                  <a:txBody>
                    <a:bodyPr/>
                    <a:lstStyle/>
                    <a:p>
                      <a:pPr marL="0" marR="0" lvl="0" indent="0" algn="l" rtl="0">
                        <a:spcBef>
                          <a:spcPts val="0"/>
                        </a:spcBef>
                        <a:spcAft>
                          <a:spcPts val="0"/>
                        </a:spcAft>
                        <a:buNone/>
                      </a:pPr>
                      <a:r>
                        <a:rPr lang="en-US" sz="1800" noProof="0" dirty="0">
                          <a:solidFill>
                            <a:schemeClr val="bg1"/>
                          </a:solidFill>
                        </a:rPr>
                        <a:t>Vendor lock free</a:t>
                      </a:r>
                    </a:p>
                  </a:txBody>
                  <a:tcPr marL="91450" marR="91450" marT="45725" marB="45725" anchor="ctr">
                    <a:solidFill>
                      <a:schemeClr val="accent1">
                        <a:lumMod val="75000"/>
                      </a:schemeClr>
                    </a:solidFill>
                  </a:tcPr>
                </a:tc>
                <a:tc>
                  <a:txBody>
                    <a:bodyPr/>
                    <a:lstStyle/>
                    <a:p>
                      <a:pPr marL="0" marR="0" lvl="0" indent="0" algn="ctr" rtl="0">
                        <a:spcBef>
                          <a:spcPts val="0"/>
                        </a:spcBef>
                        <a:spcAft>
                          <a:spcPts val="0"/>
                        </a:spcAft>
                        <a:buNone/>
                      </a:pPr>
                      <a:r>
                        <a:rPr lang="en-US" sz="3600" b="1" noProof="0" dirty="0">
                          <a:solidFill>
                            <a:srgbClr val="00B050"/>
                          </a:solidFill>
                          <a:latin typeface="Calibri"/>
                          <a:ea typeface="Calibri"/>
                          <a:cs typeface="Calibri"/>
                          <a:sym typeface="Calibri"/>
                        </a:rPr>
                        <a:t>++</a:t>
                      </a:r>
                    </a:p>
                  </a:txBody>
                  <a:tcPr marL="91450" marR="91450" marT="45725" marB="45725" anchor="ctr">
                    <a:solidFill>
                      <a:srgbClr val="666666"/>
                    </a:solidFill>
                  </a:tcPr>
                </a:tc>
                <a:tc>
                  <a:txBody>
                    <a:bodyPr/>
                    <a:lstStyle/>
                    <a:p>
                      <a:pPr marL="0" marR="0" lvl="0" indent="0" algn="ctr" rtl="0">
                        <a:spcBef>
                          <a:spcPts val="0"/>
                        </a:spcBef>
                        <a:spcAft>
                          <a:spcPts val="0"/>
                        </a:spcAft>
                        <a:buNone/>
                      </a:pPr>
                      <a:r>
                        <a:rPr lang="en-US" sz="3600" b="1" noProof="0" dirty="0">
                          <a:solidFill>
                            <a:srgbClr val="FF0000"/>
                          </a:solidFill>
                          <a:latin typeface="Calibri"/>
                          <a:ea typeface="Calibri"/>
                          <a:cs typeface="Calibri"/>
                          <a:sym typeface="Calibri"/>
                        </a:rPr>
                        <a:t>- -</a:t>
                      </a:r>
                    </a:p>
                  </a:txBody>
                  <a:tcPr marL="91450" marR="91450" marT="45725" marB="45725" anchor="ctr">
                    <a:solidFill>
                      <a:srgbClr val="666666"/>
                    </a:solidFill>
                  </a:tcPr>
                </a:tc>
                <a:tc>
                  <a:txBody>
                    <a:bodyPr/>
                    <a:lstStyle/>
                    <a:p>
                      <a:pPr marL="0" marR="0" lvl="0" indent="0" algn="ctr" rtl="0">
                        <a:spcBef>
                          <a:spcPts val="0"/>
                        </a:spcBef>
                        <a:spcAft>
                          <a:spcPts val="0"/>
                        </a:spcAft>
                        <a:buNone/>
                      </a:pPr>
                      <a:r>
                        <a:rPr lang="en-US" sz="2800" b="1" noProof="0" dirty="0">
                          <a:solidFill>
                            <a:srgbClr val="FF0000"/>
                          </a:solidFill>
                          <a:latin typeface="Calibri"/>
                          <a:ea typeface="Calibri"/>
                          <a:cs typeface="Calibri"/>
                          <a:sym typeface="Calibri"/>
                        </a:rPr>
                        <a:t>-</a:t>
                      </a:r>
                      <a:endParaRPr lang="en-US" sz="2800" b="1" noProof="0" dirty="0"/>
                    </a:p>
                  </a:txBody>
                  <a:tcPr marL="91450" marR="91450" marT="45725" marB="45725" anchor="ctr">
                    <a:solidFill>
                      <a:srgbClr val="666666"/>
                    </a:solidFill>
                  </a:tcPr>
                </a:tc>
                <a:tc>
                  <a:txBody>
                    <a:bodyPr/>
                    <a:lstStyle/>
                    <a:p>
                      <a:pPr marL="0" marR="0" lvl="0" indent="0" algn="ctr" rtl="0">
                        <a:spcBef>
                          <a:spcPts val="0"/>
                        </a:spcBef>
                        <a:spcAft>
                          <a:spcPts val="0"/>
                        </a:spcAft>
                        <a:buNone/>
                      </a:pPr>
                      <a:r>
                        <a:rPr lang="en-US" sz="3600" b="1" noProof="0" dirty="0">
                          <a:solidFill>
                            <a:srgbClr val="00B050"/>
                          </a:solidFill>
                          <a:latin typeface="Calibri"/>
                          <a:ea typeface="Calibri"/>
                          <a:cs typeface="Calibri"/>
                          <a:sym typeface="Calibri"/>
                        </a:rPr>
                        <a:t>++</a:t>
                      </a:r>
                    </a:p>
                  </a:txBody>
                  <a:tcPr marL="91450" marR="91450" marT="45725" marB="45725" anchor="ctr">
                    <a:solidFill>
                      <a:srgbClr val="666666"/>
                    </a:solidFill>
                  </a:tcPr>
                </a:tc>
                <a:extLst>
                  <a:ext uri="{0D108BD9-81ED-4DB2-BD59-A6C34878D82A}">
                    <a16:rowId xmlns:a16="http://schemas.microsoft.com/office/drawing/2014/main" val="10005"/>
                  </a:ext>
                </a:extLst>
              </a:tr>
            </a:tbl>
          </a:graphicData>
        </a:graphic>
      </p:graphicFrame>
      <p:pic>
        <p:nvPicPr>
          <p:cNvPr id="320" name="Google Shape;320;p1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813438" y="1646598"/>
            <a:ext cx="1723428" cy="4538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319"/>
                                        </p:tgtEl>
                                        <p:attrNameLst>
                                          <p:attrName>style.visibility</p:attrName>
                                        </p:attrNameLst>
                                      </p:cBhvr>
                                      <p:to>
                                        <p:strVal val="visible"/>
                                      </p:to>
                                    </p:set>
                                    <p:animEffect transition="in" filter="fade">
                                      <p:cBhvr>
                                        <p:cTn id="7" dur="1000"/>
                                        <p:tgtEl>
                                          <p:spTgt spid="319"/>
                                        </p:tgtEl>
                                      </p:cBhvr>
                                    </p:animEffect>
                                  </p:childTnLst>
                                </p:cTn>
                              </p:par>
                              <p:par>
                                <p:cTn id="8" presetID="10" presetClass="entr" presetSubtype="0" fill="hold" nodeType="withEffect">
                                  <p:stCondLst>
                                    <p:cond delay="2000"/>
                                  </p:stCondLst>
                                  <p:childTnLst>
                                    <p:set>
                                      <p:cBhvr>
                                        <p:cTn id="9" dur="1" fill="hold">
                                          <p:stCondLst>
                                            <p:cond delay="0"/>
                                          </p:stCondLst>
                                        </p:cTn>
                                        <p:tgtEl>
                                          <p:spTgt spid="320"/>
                                        </p:tgtEl>
                                        <p:attrNameLst>
                                          <p:attrName>style.visibility</p:attrName>
                                        </p:attrNameLst>
                                      </p:cBhvr>
                                      <p:to>
                                        <p:strVal val="visible"/>
                                      </p:to>
                                    </p:set>
                                    <p:animEffect transition="in" filter="fade">
                                      <p:cBhvr>
                                        <p:cTn id="10" dur="1000"/>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A708E4-30F1-E705-0015-E90080324B25}"/>
              </a:ext>
            </a:extLst>
          </p:cNvPr>
          <p:cNvSpPr>
            <a:spLocks noGrp="1"/>
          </p:cNvSpPr>
          <p:nvPr>
            <p:ph type="title"/>
          </p:nvPr>
        </p:nvSpPr>
        <p:spPr/>
        <p:txBody>
          <a:bodyPr/>
          <a:lstStyle/>
          <a:p>
            <a:r>
              <a:rPr lang="en-US" dirty="0"/>
              <a:t>Recognitions</a:t>
            </a:r>
          </a:p>
        </p:txBody>
      </p:sp>
      <p:sp>
        <p:nvSpPr>
          <p:cNvPr id="4" name="Tijdelijke aanduiding voor dianummer 3">
            <a:extLst>
              <a:ext uri="{FF2B5EF4-FFF2-40B4-BE49-F238E27FC236}">
                <a16:creationId xmlns:a16="http://schemas.microsoft.com/office/drawing/2014/main" id="{97D2477D-74F9-EC40-2E42-66440680ABB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21</a:t>
            </a:fld>
            <a:endParaRPr lang="en-US" dirty="0"/>
          </a:p>
        </p:txBody>
      </p:sp>
      <p:pic>
        <p:nvPicPr>
          <p:cNvPr id="1026" name="Picture 2" descr="Computable Awards 2024">
            <a:extLst>
              <a:ext uri="{FF2B5EF4-FFF2-40B4-BE49-F238E27FC236}">
                <a16:creationId xmlns:a16="http://schemas.microsoft.com/office/drawing/2014/main" id="{1F6EB499-F7D0-231D-B4DC-858D2768C25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36969" y="2985399"/>
            <a:ext cx="4165842" cy="10577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313AC6F-5DE7-C3E3-B2D7-1D111BA84133}"/>
              </a:ext>
            </a:extLst>
          </p:cNvPr>
          <p:cNvPicPr>
            <a:picLocks noChangeAspect="1"/>
          </p:cNvPicPr>
          <p:nvPr/>
        </p:nvPicPr>
        <p:blipFill>
          <a:blip r:embed="rId4"/>
          <a:stretch>
            <a:fillRect/>
          </a:stretch>
        </p:blipFill>
        <p:spPr>
          <a:xfrm>
            <a:off x="1633624" y="2738073"/>
            <a:ext cx="3300196" cy="2352389"/>
          </a:xfrm>
          <a:prstGeom prst="rect">
            <a:avLst/>
          </a:prstGeom>
        </p:spPr>
      </p:pic>
    </p:spTree>
    <p:extLst>
      <p:ext uri="{BB962C8B-B14F-4D97-AF65-F5344CB8AC3E}">
        <p14:creationId xmlns:p14="http://schemas.microsoft.com/office/powerpoint/2010/main" val="158031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436463-C9D9-7EB2-9255-C59012156F33}"/>
              </a:ext>
            </a:extLst>
          </p:cNvPr>
          <p:cNvSpPr>
            <a:spLocks noGrp="1"/>
          </p:cNvSpPr>
          <p:nvPr>
            <p:ph type="title"/>
          </p:nvPr>
        </p:nvSpPr>
        <p:spPr/>
        <p:txBody>
          <a:bodyPr/>
          <a:lstStyle/>
          <a:p>
            <a:r>
              <a:rPr lang="en-US" dirty="0"/>
              <a:t>GEARS Roadmap</a:t>
            </a:r>
          </a:p>
        </p:txBody>
      </p:sp>
      <p:sp>
        <p:nvSpPr>
          <p:cNvPr id="4" name="Tijdelijke aanduiding voor dianummer 3">
            <a:extLst>
              <a:ext uri="{FF2B5EF4-FFF2-40B4-BE49-F238E27FC236}">
                <a16:creationId xmlns:a16="http://schemas.microsoft.com/office/drawing/2014/main" id="{F51F1138-7EBB-3CC3-D6FF-6E906A6070E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22</a:t>
            </a:fld>
            <a:endParaRPr lang="en-US" dirty="0"/>
          </a:p>
        </p:txBody>
      </p:sp>
      <p:graphicFrame>
        <p:nvGraphicFramePr>
          <p:cNvPr id="12" name="Table 11">
            <a:extLst>
              <a:ext uri="{FF2B5EF4-FFF2-40B4-BE49-F238E27FC236}">
                <a16:creationId xmlns:a16="http://schemas.microsoft.com/office/drawing/2014/main" id="{02F7DAA4-65E5-473B-EB2E-6343361BB8FC}"/>
              </a:ext>
            </a:extLst>
          </p:cNvPr>
          <p:cNvGraphicFramePr>
            <a:graphicFrameLocks noGrp="1"/>
          </p:cNvGraphicFramePr>
          <p:nvPr>
            <p:extLst>
              <p:ext uri="{D42A27DB-BD31-4B8C-83A1-F6EECF244321}">
                <p14:modId xmlns:p14="http://schemas.microsoft.com/office/powerpoint/2010/main" val="446004004"/>
              </p:ext>
            </p:extLst>
          </p:nvPr>
        </p:nvGraphicFramePr>
        <p:xfrm>
          <a:off x="642833" y="1481616"/>
          <a:ext cx="10906334" cy="4346613"/>
        </p:xfrm>
        <a:graphic>
          <a:graphicData uri="http://schemas.openxmlformats.org/drawingml/2006/table">
            <a:tbl>
              <a:tblPr firstRow="1" bandRow="1">
                <a:tableStyleId>{F5AB1C69-6EDB-4FF4-983F-18BD219EF322}</a:tableStyleId>
              </a:tblPr>
              <a:tblGrid>
                <a:gridCol w="4257706">
                  <a:extLst>
                    <a:ext uri="{9D8B030D-6E8A-4147-A177-3AD203B41FA5}">
                      <a16:colId xmlns:a16="http://schemas.microsoft.com/office/drawing/2014/main" val="3593678963"/>
                    </a:ext>
                  </a:extLst>
                </a:gridCol>
                <a:gridCol w="6648628">
                  <a:extLst>
                    <a:ext uri="{9D8B030D-6E8A-4147-A177-3AD203B41FA5}">
                      <a16:colId xmlns:a16="http://schemas.microsoft.com/office/drawing/2014/main" val="2466397470"/>
                    </a:ext>
                  </a:extLst>
                </a:gridCol>
              </a:tblGrid>
              <a:tr h="482957">
                <a:tc>
                  <a:txBody>
                    <a:bodyPr/>
                    <a:lstStyle/>
                    <a:p>
                      <a:r>
                        <a:rPr lang="en-US" sz="2000" b="1" noProof="0" dirty="0"/>
                        <a:t>Roadmap item</a:t>
                      </a:r>
                    </a:p>
                  </a:txBody>
                  <a:tcPr/>
                </a:tc>
                <a:tc>
                  <a:txBody>
                    <a:bodyPr/>
                    <a:lstStyle/>
                    <a:p>
                      <a:r>
                        <a:rPr lang="en-US" sz="2000" b="1" noProof="0" dirty="0"/>
                        <a:t>Description</a:t>
                      </a:r>
                    </a:p>
                  </a:txBody>
                  <a:tcPr/>
                </a:tc>
                <a:extLst>
                  <a:ext uri="{0D108BD9-81ED-4DB2-BD59-A6C34878D82A}">
                    <a16:rowId xmlns:a16="http://schemas.microsoft.com/office/drawing/2014/main" val="4262343928"/>
                  </a:ext>
                </a:extLst>
              </a:tr>
              <a:tr h="482957">
                <a:tc>
                  <a:txBody>
                    <a:bodyPr/>
                    <a:lstStyle/>
                    <a:p>
                      <a:r>
                        <a:rPr lang="en-US" sz="2000" b="1" noProof="0" dirty="0"/>
                        <a:t>Scenario runner v2</a:t>
                      </a:r>
                      <a:endParaRPr lang="en-US" sz="2000" noProof="0"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noProof="0" dirty="0"/>
                        <a:t>Front-end test runner</a:t>
                      </a:r>
                    </a:p>
                  </a:txBody>
                  <a:tcPr/>
                </a:tc>
                <a:extLst>
                  <a:ext uri="{0D108BD9-81ED-4DB2-BD59-A6C34878D82A}">
                    <a16:rowId xmlns:a16="http://schemas.microsoft.com/office/drawing/2014/main" val="1704587177"/>
                  </a:ext>
                </a:extLst>
              </a:tr>
              <a:tr h="482957">
                <a:tc>
                  <a:txBody>
                    <a:bodyPr/>
                    <a:lstStyle/>
                    <a:p>
                      <a:r>
                        <a:rPr lang="en-US" sz="2000" b="1" noProof="0" dirty="0"/>
                        <a:t>Scenario generator v1</a:t>
                      </a:r>
                      <a:endParaRPr lang="en-US" sz="2000" noProof="0" dirty="0"/>
                    </a:p>
                  </a:txBody>
                  <a:tcPr/>
                </a:tc>
                <a:tc>
                  <a:txBody>
                    <a:bodyPr/>
                    <a:lstStyle/>
                    <a:p>
                      <a:r>
                        <a:rPr lang="en-US" sz="2000" noProof="0" dirty="0"/>
                        <a:t>test data generator</a:t>
                      </a:r>
                    </a:p>
                  </a:txBody>
                  <a:tcPr/>
                </a:tc>
                <a:extLst>
                  <a:ext uri="{0D108BD9-81ED-4DB2-BD59-A6C34878D82A}">
                    <a16:rowId xmlns:a16="http://schemas.microsoft.com/office/drawing/2014/main" val="1652463657"/>
                  </a:ext>
                </a:extLst>
              </a:tr>
              <a:tr h="482957">
                <a:tc>
                  <a:txBody>
                    <a:bodyPr/>
                    <a:lstStyle/>
                    <a:p>
                      <a:r>
                        <a:rPr lang="en-US" sz="2000" b="1" noProof="0" dirty="0"/>
                        <a:t>Scenario generator v2</a:t>
                      </a:r>
                      <a:endParaRPr lang="en-US" sz="2000" noProof="0" dirty="0"/>
                    </a:p>
                  </a:txBody>
                  <a:tcPr/>
                </a:tc>
                <a:tc>
                  <a:txBody>
                    <a:bodyPr/>
                    <a:lstStyle/>
                    <a:p>
                      <a:r>
                        <a:rPr lang="en-US" sz="2000" noProof="0" dirty="0"/>
                        <a:t>A separate test scripts generator</a:t>
                      </a:r>
                    </a:p>
                  </a:txBody>
                  <a:tcPr/>
                </a:tc>
                <a:extLst>
                  <a:ext uri="{0D108BD9-81ED-4DB2-BD59-A6C34878D82A}">
                    <a16:rowId xmlns:a16="http://schemas.microsoft.com/office/drawing/2014/main" val="1965342270"/>
                  </a:ext>
                </a:extLst>
              </a:tr>
              <a:tr h="482957">
                <a:tc>
                  <a:txBody>
                    <a:bodyPr/>
                    <a:lstStyle/>
                    <a:p>
                      <a:r>
                        <a:rPr lang="en-US" sz="2000" b="1" noProof="0" dirty="0"/>
                        <a:t>Software Development as a Service</a:t>
                      </a:r>
                      <a:endParaRPr lang="en-US" sz="2000" noProof="0" dirty="0"/>
                    </a:p>
                  </a:txBody>
                  <a:tcPr/>
                </a:tc>
                <a:tc>
                  <a:txBody>
                    <a:bodyPr/>
                    <a:lstStyle/>
                    <a:p>
                      <a:r>
                        <a:rPr lang="en-US" sz="2000" noProof="0" dirty="0"/>
                        <a:t>GEARS for all to use.</a:t>
                      </a:r>
                    </a:p>
                  </a:txBody>
                  <a:tcPr/>
                </a:tc>
                <a:extLst>
                  <a:ext uri="{0D108BD9-81ED-4DB2-BD59-A6C34878D82A}">
                    <a16:rowId xmlns:a16="http://schemas.microsoft.com/office/drawing/2014/main" val="4181190516"/>
                  </a:ext>
                </a:extLst>
              </a:tr>
              <a:tr h="482957">
                <a:tc>
                  <a:txBody>
                    <a:bodyPr/>
                    <a:lstStyle/>
                    <a:p>
                      <a:r>
                        <a:rPr lang="en-US" sz="2000" b="1" noProof="0" dirty="0" err="1"/>
                        <a:t>IntelliGUI</a:t>
                      </a:r>
                      <a:r>
                        <a:rPr lang="en-US" sz="2000" b="1" noProof="0" dirty="0"/>
                        <a:t> v1</a:t>
                      </a:r>
                      <a:endParaRPr lang="en-US" sz="2000" noProof="0" dirty="0"/>
                    </a:p>
                  </a:txBody>
                  <a:tcPr/>
                </a:tc>
                <a:tc>
                  <a:txBody>
                    <a:bodyPr/>
                    <a:lstStyle/>
                    <a:p>
                      <a:r>
                        <a:rPr lang="en-US" sz="2000" noProof="0" dirty="0"/>
                        <a:t>Users can adapt their own UX at run-time</a:t>
                      </a:r>
                    </a:p>
                  </a:txBody>
                  <a:tcPr/>
                </a:tc>
                <a:extLst>
                  <a:ext uri="{0D108BD9-81ED-4DB2-BD59-A6C34878D82A}">
                    <a16:rowId xmlns:a16="http://schemas.microsoft.com/office/drawing/2014/main" val="3775198790"/>
                  </a:ext>
                </a:extLst>
              </a:tr>
              <a:tr h="482957">
                <a:tc>
                  <a:txBody>
                    <a:bodyPr/>
                    <a:lstStyle/>
                    <a:p>
                      <a:r>
                        <a:rPr lang="en-US" sz="2000" b="1" noProof="0" dirty="0" err="1"/>
                        <a:t>IntelliGUI</a:t>
                      </a:r>
                      <a:r>
                        <a:rPr lang="en-US" sz="2000" b="1" noProof="0" dirty="0"/>
                        <a:t> v2</a:t>
                      </a:r>
                      <a:endParaRPr lang="en-US" sz="2000" noProof="0"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noProof="0" dirty="0"/>
                        <a:t>UX automatically adopts to situation</a:t>
                      </a:r>
                    </a:p>
                  </a:txBody>
                  <a:tcPr/>
                </a:tc>
                <a:extLst>
                  <a:ext uri="{0D108BD9-81ED-4DB2-BD59-A6C34878D82A}">
                    <a16:rowId xmlns:a16="http://schemas.microsoft.com/office/drawing/2014/main" val="3852615408"/>
                  </a:ext>
                </a:extLst>
              </a:tr>
              <a:tr h="482957">
                <a:tc>
                  <a:txBody>
                    <a:bodyPr/>
                    <a:lstStyle/>
                    <a:p>
                      <a:r>
                        <a:rPr lang="en-US" sz="2000" b="1" noProof="0" dirty="0"/>
                        <a:t>GEARS VA</a:t>
                      </a:r>
                      <a:endParaRPr lang="en-US" sz="2000" noProof="0"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noProof="0" dirty="0"/>
                        <a:t>Generated Voice Assistant</a:t>
                      </a:r>
                    </a:p>
                  </a:txBody>
                  <a:tcPr/>
                </a:tc>
                <a:extLst>
                  <a:ext uri="{0D108BD9-81ED-4DB2-BD59-A6C34878D82A}">
                    <a16:rowId xmlns:a16="http://schemas.microsoft.com/office/drawing/2014/main" val="3629950298"/>
                  </a:ext>
                </a:extLst>
              </a:tr>
              <a:tr h="48295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noProof="0" dirty="0"/>
                        <a:t>GenAI-2-Reqs</a:t>
                      </a:r>
                      <a:endParaRPr lang="en-US" sz="2000" noProof="0"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noProof="0" dirty="0"/>
                        <a:t>Use Generative AI to generate requirements</a:t>
                      </a:r>
                    </a:p>
                  </a:txBody>
                  <a:tcPr/>
                </a:tc>
                <a:extLst>
                  <a:ext uri="{0D108BD9-81ED-4DB2-BD59-A6C34878D82A}">
                    <a16:rowId xmlns:a16="http://schemas.microsoft.com/office/drawing/2014/main" val="917672172"/>
                  </a:ext>
                </a:extLst>
              </a:tr>
            </a:tbl>
          </a:graphicData>
        </a:graphic>
      </p:graphicFrame>
    </p:spTree>
    <p:extLst>
      <p:ext uri="{BB962C8B-B14F-4D97-AF65-F5344CB8AC3E}">
        <p14:creationId xmlns:p14="http://schemas.microsoft.com/office/powerpoint/2010/main" val="180376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FE36DA-8C51-BC9B-E096-5BB4AE5F8BD4}"/>
              </a:ext>
            </a:extLst>
          </p:cNvPr>
          <p:cNvSpPr>
            <a:spLocks noGrp="1"/>
          </p:cNvSpPr>
          <p:nvPr>
            <p:ph type="sldNum" sz="quarter" idx="4"/>
          </p:nvPr>
        </p:nvSpPr>
        <p:spPr/>
        <p:txBody>
          <a:bodyPr/>
          <a:lstStyle/>
          <a:p>
            <a:fld id="{555B1587-59F1-4FB5-A363-0505DAC627C3}" type="slidenum">
              <a:rPr lang="en-US" noProof="0" smtClean="0"/>
              <a:pPr/>
              <a:t>23</a:t>
            </a:fld>
            <a:endParaRPr lang="en-US" noProof="0"/>
          </a:p>
        </p:txBody>
      </p:sp>
      <p:sp>
        <p:nvSpPr>
          <p:cNvPr id="7" name="Speech Bubble: Oval 6">
            <a:extLst>
              <a:ext uri="{FF2B5EF4-FFF2-40B4-BE49-F238E27FC236}">
                <a16:creationId xmlns:a16="http://schemas.microsoft.com/office/drawing/2014/main" id="{7C2F29D3-B8F9-5510-90D3-FC5DB3E6083E}"/>
              </a:ext>
            </a:extLst>
          </p:cNvPr>
          <p:cNvSpPr/>
          <p:nvPr/>
        </p:nvSpPr>
        <p:spPr>
          <a:xfrm>
            <a:off x="4170231" y="1175341"/>
            <a:ext cx="3851537" cy="2423135"/>
          </a:xfrm>
          <a:prstGeom prst="wedgeEllipseCallout">
            <a:avLst>
              <a:gd name="adj1" fmla="val -54463"/>
              <a:gd name="adj2" fmla="val 55274"/>
            </a:avLst>
          </a:prstGeom>
          <a:solidFill>
            <a:schemeClr val="bg1"/>
          </a:solidFill>
          <a:ln w="28575">
            <a:solidFill>
              <a:srgbClr val="000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FAA"/>
                </a:solidFill>
                <a:effectLst/>
                <a:uLnTx/>
                <a:uFillTx/>
                <a:latin typeface="Myriad for Rabobank SBd It" panose="020B0603030403090204" pitchFamily="34" charset="0"/>
              </a:rPr>
              <a:t>Thank you for your attention!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FAA"/>
                </a:solidFill>
                <a:effectLst/>
                <a:uLnTx/>
                <a:uFillTx/>
                <a:latin typeface="Myriad for Rabobank SBd It" panose="020B060303040309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FAA"/>
                </a:solidFill>
                <a:effectLst/>
                <a:uLnTx/>
                <a:uFillTx/>
                <a:latin typeface="Myriad for Rabobank SBd It" panose="020B0603030403090204" pitchFamily="34" charset="0"/>
              </a:rPr>
              <a:t>Questions?</a:t>
            </a:r>
            <a:endParaRPr kumimoji="0" lang="nl-NL" sz="2800" b="0" i="0" u="none" strike="noStrike" kern="1200" cap="none" spc="0" normalizeH="0" baseline="0" noProof="0" dirty="0">
              <a:ln>
                <a:noFill/>
              </a:ln>
              <a:solidFill>
                <a:srgbClr val="000FAA"/>
              </a:solidFill>
              <a:effectLst/>
              <a:uLnTx/>
              <a:uFillTx/>
              <a:latin typeface="Myriad for Rabobank SBd It" panose="020B0603030403090204" pitchFamily="34" charset="0"/>
            </a:endParaRPr>
          </a:p>
        </p:txBody>
      </p:sp>
      <p:pic>
        <p:nvPicPr>
          <p:cNvPr id="6" name="Picture 5" descr="A cartoon of a robot&#10;&#10;Description automatically generated">
            <a:extLst>
              <a:ext uri="{FF2B5EF4-FFF2-40B4-BE49-F238E27FC236}">
                <a16:creationId xmlns:a16="http://schemas.microsoft.com/office/drawing/2014/main" id="{8C9802BE-6DC5-5FD9-8873-57F516DE0B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617" y="2126511"/>
            <a:ext cx="4163538" cy="4042465"/>
          </a:xfrm>
          <a:prstGeom prst="rect">
            <a:avLst/>
          </a:prstGeom>
        </p:spPr>
      </p:pic>
    </p:spTree>
    <p:extLst>
      <p:ext uri="{BB962C8B-B14F-4D97-AF65-F5344CB8AC3E}">
        <p14:creationId xmlns:p14="http://schemas.microsoft.com/office/powerpoint/2010/main" val="2766182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4" name="Google Shape;115;p3">
            <a:extLst>
              <a:ext uri="{FF2B5EF4-FFF2-40B4-BE49-F238E27FC236}">
                <a16:creationId xmlns:a16="http://schemas.microsoft.com/office/drawing/2014/main" id="{D54CC1C8-7663-3FF0-4657-B4AE838DD2DB}"/>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4"/>
              </a:buClr>
              <a:buSzPts val="4400"/>
              <a:buFont typeface="Calibri"/>
              <a:buNone/>
            </a:pPr>
            <a:r>
              <a:rPr lang="en-US" dirty="0"/>
              <a:t>Putting it in historical perspective</a:t>
            </a:r>
          </a:p>
        </p:txBody>
      </p:sp>
      <p:sp>
        <p:nvSpPr>
          <p:cNvPr id="170" name="Google Shape;170;p6"/>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lang="en-US" dirty="0"/>
          </a:p>
        </p:txBody>
      </p:sp>
      <p:sp>
        <p:nvSpPr>
          <p:cNvPr id="171" name="Google Shape;171;p6"/>
          <p:cNvSpPr/>
          <p:nvPr/>
        </p:nvSpPr>
        <p:spPr>
          <a:xfrm>
            <a:off x="327377" y="2251366"/>
            <a:ext cx="7043240" cy="339436"/>
          </a:xfrm>
          <a:prstGeom prst="rect">
            <a:avLst/>
          </a:prstGeom>
          <a:solidFill>
            <a:schemeClr val="accent1">
              <a:alpha val="57647"/>
            </a:schemeClr>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Calibri"/>
                <a:ea typeface="Calibri"/>
                <a:cs typeface="Calibri"/>
                <a:sym typeface="Calibri"/>
              </a:rPr>
              <a:t>HOW </a:t>
            </a:r>
            <a:r>
              <a:rPr lang="en-US" sz="1400" baseline="30000" dirty="0">
                <a:solidFill>
                  <a:schemeClr val="lt1"/>
                </a:solidFill>
                <a:latin typeface="Calibri"/>
                <a:ea typeface="Calibri"/>
                <a:cs typeface="Calibri"/>
                <a:sym typeface="Calibri"/>
              </a:rPr>
              <a:t>should solution work</a:t>
            </a:r>
            <a:endParaRPr lang="en-US" sz="1800" baseline="30000" dirty="0">
              <a:solidFill>
                <a:schemeClr val="lt1"/>
              </a:solidFill>
              <a:latin typeface="Calibri"/>
              <a:ea typeface="Calibri"/>
              <a:cs typeface="Calibri"/>
              <a:sym typeface="Calibri"/>
            </a:endParaRPr>
          </a:p>
        </p:txBody>
      </p:sp>
      <p:sp>
        <p:nvSpPr>
          <p:cNvPr id="172" name="Google Shape;172;p6"/>
          <p:cNvSpPr/>
          <p:nvPr/>
        </p:nvSpPr>
        <p:spPr>
          <a:xfrm>
            <a:off x="7370618" y="2251366"/>
            <a:ext cx="3524186" cy="339436"/>
          </a:xfrm>
          <a:prstGeom prst="rect">
            <a:avLst/>
          </a:prstGeom>
          <a:solidFill>
            <a:srgbClr val="9AA756"/>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Calibri"/>
                <a:ea typeface="Calibri"/>
                <a:cs typeface="Calibri"/>
                <a:sym typeface="Calibri"/>
              </a:rPr>
              <a:t>WHAT </a:t>
            </a:r>
            <a:r>
              <a:rPr lang="en-US" sz="1400" baseline="30000" dirty="0">
                <a:solidFill>
                  <a:schemeClr val="lt1"/>
                </a:solidFill>
                <a:latin typeface="Calibri"/>
                <a:ea typeface="Calibri"/>
                <a:cs typeface="Calibri"/>
                <a:sym typeface="Calibri"/>
              </a:rPr>
              <a:t>should it produce</a:t>
            </a:r>
            <a:endParaRPr lang="en-US" sz="1800" baseline="30000" dirty="0">
              <a:solidFill>
                <a:schemeClr val="lt1"/>
              </a:solidFill>
              <a:latin typeface="Calibri"/>
              <a:ea typeface="Calibri"/>
              <a:cs typeface="Calibri"/>
              <a:sym typeface="Calibri"/>
            </a:endParaRPr>
          </a:p>
        </p:txBody>
      </p:sp>
      <p:grpSp>
        <p:nvGrpSpPr>
          <p:cNvPr id="173" name="Google Shape;173;p6"/>
          <p:cNvGrpSpPr/>
          <p:nvPr/>
        </p:nvGrpSpPr>
        <p:grpSpPr>
          <a:xfrm>
            <a:off x="328723" y="2589995"/>
            <a:ext cx="11023731" cy="1763796"/>
            <a:chOff x="1345" y="1477479"/>
            <a:chExt cx="11023731" cy="1763796"/>
          </a:xfrm>
        </p:grpSpPr>
        <p:sp>
          <p:nvSpPr>
            <p:cNvPr id="174" name="Google Shape;174;p6"/>
            <p:cNvSpPr/>
            <p:nvPr/>
          </p:nvSpPr>
          <p:spPr>
            <a:xfrm>
              <a:off x="1345" y="1477479"/>
              <a:ext cx="2204746" cy="1763796"/>
            </a:xfrm>
            <a:prstGeom prst="homePlate">
              <a:avLst>
                <a:gd name="adj" fmla="val 25000"/>
              </a:avLst>
            </a:prstGeom>
            <a:solidFill>
              <a:srgbClr val="50577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p>
          </p:txBody>
        </p:sp>
        <p:sp>
          <p:nvSpPr>
            <p:cNvPr id="175" name="Google Shape;175;p6"/>
            <p:cNvSpPr txBox="1"/>
            <p:nvPr/>
          </p:nvSpPr>
          <p:spPr>
            <a:xfrm>
              <a:off x="1345" y="1477479"/>
              <a:ext cx="1984272" cy="1763796"/>
            </a:xfrm>
            <a:prstGeom prst="rect">
              <a:avLst/>
            </a:prstGeom>
            <a:noFill/>
            <a:ln>
              <a:noFill/>
            </a:ln>
          </p:spPr>
          <p:txBody>
            <a:bodyPr spcFirstLastPara="1" wrap="square" lIns="504000" tIns="35550" rIns="79200" bIns="35550" anchor="t" anchorCtr="0">
              <a:noAutofit/>
            </a:bodyPr>
            <a:lstStyle/>
            <a:p>
              <a:pPr marL="0" marR="0" lvl="0" indent="0" algn="l" rtl="0">
                <a:lnSpc>
                  <a:spcPct val="90000"/>
                </a:lnSpc>
                <a:spcBef>
                  <a:spcPts val="0"/>
                </a:spcBef>
                <a:spcAft>
                  <a:spcPts val="0"/>
                </a:spcAft>
                <a:buClr>
                  <a:schemeClr val="lt1"/>
                </a:buClr>
                <a:buSzPts val="1400"/>
                <a:buFont typeface="Calibri"/>
                <a:buNone/>
              </a:pPr>
              <a:r>
                <a:rPr lang="en-US" sz="1400" b="1" dirty="0">
                  <a:solidFill>
                    <a:schemeClr val="lt1"/>
                  </a:solidFill>
                  <a:latin typeface="Calibri"/>
                  <a:ea typeface="Calibri"/>
                  <a:cs typeface="Calibri"/>
                  <a:sym typeface="Calibri"/>
                </a:rPr>
                <a:t>1</a:t>
              </a:r>
              <a:r>
                <a:rPr lang="en-US" sz="1400" b="1" baseline="30000" dirty="0">
                  <a:solidFill>
                    <a:schemeClr val="lt1"/>
                  </a:solidFill>
                  <a:latin typeface="Calibri"/>
                  <a:ea typeface="Calibri"/>
                  <a:cs typeface="Calibri"/>
                  <a:sym typeface="Calibri"/>
                </a:rPr>
                <a:t>st</a:t>
              </a:r>
              <a:r>
                <a:rPr lang="en-US" sz="1400" b="1" dirty="0">
                  <a:solidFill>
                    <a:schemeClr val="lt1"/>
                  </a:solidFill>
                  <a:latin typeface="Calibri"/>
                  <a:ea typeface="Calibri"/>
                  <a:cs typeface="Calibri"/>
                  <a:sym typeface="Calibri"/>
                </a:rPr>
                <a:t> Gen</a:t>
              </a:r>
              <a:endParaRPr lang="en-US" sz="1050" b="1" dirty="0">
                <a:solidFill>
                  <a:schemeClr val="lt1"/>
                </a:solidFill>
                <a:latin typeface="Calibri"/>
                <a:ea typeface="Calibri"/>
                <a:cs typeface="Calibri"/>
                <a:sym typeface="Calibri"/>
              </a:endParaRPr>
            </a:p>
            <a:p>
              <a:pPr marL="57150" marR="0" lvl="1" indent="-57150" algn="l" rtl="0">
                <a:lnSpc>
                  <a:spcPct val="90000"/>
                </a:lnSpc>
                <a:spcBef>
                  <a:spcPts val="490"/>
                </a:spcBef>
                <a:spcAft>
                  <a:spcPts val="0"/>
                </a:spcAft>
                <a:buClr>
                  <a:schemeClr val="lt1"/>
                </a:buClr>
                <a:buSzPts val="900"/>
                <a:buFont typeface="Calibri"/>
                <a:buChar char="•"/>
              </a:pPr>
              <a:r>
                <a:rPr lang="en-US" sz="900" b="1" i="0" u="none" strike="noStrike" cap="none" dirty="0">
                  <a:solidFill>
                    <a:schemeClr val="lt1"/>
                  </a:solidFill>
                  <a:latin typeface="Calibri"/>
                  <a:ea typeface="Calibri"/>
                  <a:cs typeface="Calibri"/>
                  <a:sym typeface="Calibri"/>
                </a:rPr>
                <a:t>Input: direct CPU instructions</a:t>
              </a:r>
              <a:endParaRPr lang="en-US" dirty="0"/>
            </a:p>
            <a:p>
              <a:pPr marL="57150" marR="0" lvl="1" indent="-57150" algn="l" rtl="0">
                <a:lnSpc>
                  <a:spcPct val="90000"/>
                </a:lnSpc>
                <a:spcBef>
                  <a:spcPts val="135"/>
                </a:spcBef>
                <a:spcAft>
                  <a:spcPts val="0"/>
                </a:spcAft>
                <a:buClr>
                  <a:schemeClr val="lt1"/>
                </a:buClr>
                <a:buSzPts val="900"/>
                <a:buFont typeface="Calibri"/>
                <a:buChar char="•"/>
              </a:pPr>
              <a:r>
                <a:rPr lang="en-US" sz="900" b="1" i="0" u="none" strike="noStrike" cap="none" dirty="0">
                  <a:solidFill>
                    <a:schemeClr val="lt1"/>
                  </a:solidFill>
                  <a:latin typeface="Calibri"/>
                  <a:ea typeface="Calibri"/>
                  <a:cs typeface="Calibri"/>
                  <a:sym typeface="Calibri"/>
                </a:rPr>
                <a:t>With: CPU specific 010101 or punch cards</a:t>
              </a:r>
              <a:endParaRPr lang="en-US" dirty="0"/>
            </a:p>
          </p:txBody>
        </p:sp>
        <p:sp>
          <p:nvSpPr>
            <p:cNvPr id="176" name="Google Shape;176;p6"/>
            <p:cNvSpPr/>
            <p:nvPr/>
          </p:nvSpPr>
          <p:spPr>
            <a:xfrm>
              <a:off x="1765142" y="1477479"/>
              <a:ext cx="2204746" cy="1763796"/>
            </a:xfrm>
            <a:prstGeom prst="chevron">
              <a:avLst>
                <a:gd name="adj" fmla="val 25000"/>
              </a:avLst>
            </a:prstGeom>
            <a:solidFill>
              <a:srgbClr val="008AB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p>
          </p:txBody>
        </p:sp>
        <p:sp>
          <p:nvSpPr>
            <p:cNvPr id="177" name="Google Shape;177;p6"/>
            <p:cNvSpPr txBox="1"/>
            <p:nvPr/>
          </p:nvSpPr>
          <p:spPr>
            <a:xfrm>
              <a:off x="2206091" y="1477479"/>
              <a:ext cx="1322848" cy="1763796"/>
            </a:xfrm>
            <a:prstGeom prst="rect">
              <a:avLst/>
            </a:prstGeom>
            <a:noFill/>
            <a:ln>
              <a:noFill/>
            </a:ln>
          </p:spPr>
          <p:txBody>
            <a:bodyPr spcFirstLastPara="1" wrap="square" lIns="77775" tIns="35550" rIns="77775" bIns="35550" anchor="t" anchorCtr="0">
              <a:noAutofit/>
            </a:bodyPr>
            <a:lstStyle/>
            <a:p>
              <a:pPr marL="0" marR="0" lvl="0" indent="0" algn="l" rtl="0">
                <a:lnSpc>
                  <a:spcPct val="90000"/>
                </a:lnSpc>
                <a:spcBef>
                  <a:spcPts val="0"/>
                </a:spcBef>
                <a:spcAft>
                  <a:spcPts val="0"/>
                </a:spcAft>
                <a:buClr>
                  <a:schemeClr val="lt1"/>
                </a:buClr>
                <a:buSzPts val="1400"/>
                <a:buFont typeface="Calibri"/>
                <a:buNone/>
              </a:pPr>
              <a:r>
                <a:rPr lang="en-US" sz="1400" b="1" dirty="0">
                  <a:solidFill>
                    <a:schemeClr val="lt1"/>
                  </a:solidFill>
                  <a:latin typeface="Calibri"/>
                  <a:ea typeface="Calibri"/>
                  <a:cs typeface="Calibri"/>
                  <a:sym typeface="Calibri"/>
                </a:rPr>
                <a:t>2</a:t>
              </a:r>
              <a:r>
                <a:rPr lang="en-US" sz="1400" b="1" baseline="30000" dirty="0">
                  <a:solidFill>
                    <a:schemeClr val="lt1"/>
                  </a:solidFill>
                  <a:latin typeface="Calibri"/>
                  <a:ea typeface="Calibri"/>
                  <a:cs typeface="Calibri"/>
                  <a:sym typeface="Calibri"/>
                </a:rPr>
                <a:t>nd</a:t>
              </a:r>
              <a:r>
                <a:rPr lang="en-US" sz="1400" b="1" dirty="0">
                  <a:solidFill>
                    <a:schemeClr val="lt1"/>
                  </a:solidFill>
                  <a:latin typeface="Calibri"/>
                  <a:ea typeface="Calibri"/>
                  <a:cs typeface="Calibri"/>
                  <a:sym typeface="Calibri"/>
                </a:rPr>
                <a:t> Gen</a:t>
              </a:r>
              <a:endParaRPr lang="en-US" sz="1050" b="1" dirty="0">
                <a:solidFill>
                  <a:schemeClr val="lt1"/>
                </a:solidFill>
                <a:latin typeface="Calibri"/>
                <a:ea typeface="Calibri"/>
                <a:cs typeface="Calibri"/>
                <a:sym typeface="Calibri"/>
              </a:endParaRPr>
            </a:p>
            <a:p>
              <a:pPr marL="57150" marR="0" lvl="1" indent="-57150" algn="l" rtl="0">
                <a:lnSpc>
                  <a:spcPct val="90000"/>
                </a:lnSpc>
                <a:spcBef>
                  <a:spcPts val="490"/>
                </a:spcBef>
                <a:spcAft>
                  <a:spcPts val="0"/>
                </a:spcAft>
                <a:buClr>
                  <a:schemeClr val="lt1"/>
                </a:buClr>
                <a:buSzPts val="900"/>
                <a:buFont typeface="Calibri"/>
                <a:buChar char="•"/>
              </a:pPr>
              <a:r>
                <a:rPr lang="en-US" sz="900" b="1" i="0" u="none" strike="noStrike" cap="none" dirty="0">
                  <a:solidFill>
                    <a:schemeClr val="lt1"/>
                  </a:solidFill>
                  <a:latin typeface="Calibri"/>
                  <a:ea typeface="Calibri"/>
                  <a:cs typeface="Calibri"/>
                  <a:sym typeface="Calibri"/>
                </a:rPr>
                <a:t>Input: direct CPU instructions</a:t>
              </a:r>
              <a:endParaRPr lang="en-US" dirty="0"/>
            </a:p>
            <a:p>
              <a:pPr marL="57150" marR="0" lvl="1" indent="-57150" algn="l" rtl="0">
                <a:lnSpc>
                  <a:spcPct val="90000"/>
                </a:lnSpc>
                <a:spcBef>
                  <a:spcPts val="135"/>
                </a:spcBef>
                <a:spcAft>
                  <a:spcPts val="0"/>
                </a:spcAft>
                <a:buClr>
                  <a:schemeClr val="lt1"/>
                </a:buClr>
                <a:buSzPts val="900"/>
                <a:buFont typeface="Calibri"/>
                <a:buChar char="•"/>
              </a:pPr>
              <a:r>
                <a:rPr lang="en-US" sz="900" b="1" i="0" u="none" strike="noStrike" cap="none" dirty="0">
                  <a:solidFill>
                    <a:schemeClr val="lt1"/>
                  </a:solidFill>
                  <a:latin typeface="Calibri"/>
                  <a:ea typeface="Calibri"/>
                  <a:cs typeface="Calibri"/>
                  <a:sym typeface="Calibri"/>
                </a:rPr>
                <a:t>With: CPU specific assembly language</a:t>
              </a:r>
              <a:endParaRPr lang="en-US" dirty="0"/>
            </a:p>
          </p:txBody>
        </p:sp>
        <p:sp>
          <p:nvSpPr>
            <p:cNvPr id="178" name="Google Shape;178;p6"/>
            <p:cNvSpPr/>
            <p:nvPr/>
          </p:nvSpPr>
          <p:spPr>
            <a:xfrm>
              <a:off x="3528939" y="1477479"/>
              <a:ext cx="2204746" cy="1763796"/>
            </a:xfrm>
            <a:prstGeom prst="chevron">
              <a:avLst>
                <a:gd name="adj" fmla="val 25000"/>
              </a:avLst>
            </a:prstGeom>
            <a:solidFill>
              <a:srgbClr val="6680C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p>
          </p:txBody>
        </p:sp>
        <p:sp>
          <p:nvSpPr>
            <p:cNvPr id="179" name="Google Shape;179;p6"/>
            <p:cNvSpPr txBox="1"/>
            <p:nvPr/>
          </p:nvSpPr>
          <p:spPr>
            <a:xfrm>
              <a:off x="3969888" y="1477479"/>
              <a:ext cx="1322848" cy="1763796"/>
            </a:xfrm>
            <a:prstGeom prst="rect">
              <a:avLst/>
            </a:prstGeom>
            <a:noFill/>
            <a:ln>
              <a:noFill/>
            </a:ln>
          </p:spPr>
          <p:txBody>
            <a:bodyPr spcFirstLastPara="1" wrap="square" lIns="77775" tIns="35550" rIns="77775" bIns="35550" anchor="t" anchorCtr="0">
              <a:noAutofit/>
            </a:bodyPr>
            <a:lstStyle/>
            <a:p>
              <a:pPr marL="0" marR="0" lvl="0" indent="0" algn="l" rtl="0">
                <a:lnSpc>
                  <a:spcPct val="90000"/>
                </a:lnSpc>
                <a:spcBef>
                  <a:spcPts val="0"/>
                </a:spcBef>
                <a:spcAft>
                  <a:spcPts val="0"/>
                </a:spcAft>
                <a:buClr>
                  <a:schemeClr val="lt1"/>
                </a:buClr>
                <a:buSzPts val="1400"/>
                <a:buFont typeface="Calibri"/>
                <a:buNone/>
              </a:pPr>
              <a:r>
                <a:rPr lang="en-US" sz="1400" b="1" dirty="0">
                  <a:solidFill>
                    <a:schemeClr val="lt1"/>
                  </a:solidFill>
                  <a:latin typeface="Calibri"/>
                  <a:ea typeface="Calibri"/>
                  <a:cs typeface="Calibri"/>
                  <a:sym typeface="Calibri"/>
                </a:rPr>
                <a:t>3</a:t>
              </a:r>
              <a:r>
                <a:rPr lang="en-US" sz="1400" b="1" baseline="30000" dirty="0">
                  <a:solidFill>
                    <a:schemeClr val="lt1"/>
                  </a:solidFill>
                  <a:latin typeface="Calibri"/>
                  <a:ea typeface="Calibri"/>
                  <a:cs typeface="Calibri"/>
                  <a:sym typeface="Calibri"/>
                </a:rPr>
                <a:t>rd</a:t>
              </a:r>
              <a:r>
                <a:rPr lang="en-US" sz="1400" b="1" dirty="0">
                  <a:solidFill>
                    <a:schemeClr val="lt1"/>
                  </a:solidFill>
                  <a:latin typeface="Calibri"/>
                  <a:ea typeface="Calibri"/>
                  <a:cs typeface="Calibri"/>
                  <a:sym typeface="Calibri"/>
                </a:rPr>
                <a:t> Gen</a:t>
              </a:r>
              <a:endParaRPr lang="en-US" sz="1050" b="1" dirty="0">
                <a:solidFill>
                  <a:schemeClr val="lt1"/>
                </a:solidFill>
                <a:latin typeface="Calibri"/>
                <a:ea typeface="Calibri"/>
                <a:cs typeface="Calibri"/>
                <a:sym typeface="Calibri"/>
              </a:endParaRPr>
            </a:p>
            <a:p>
              <a:pPr marL="57150" marR="0" lvl="1" indent="-57150" algn="l" rtl="0">
                <a:lnSpc>
                  <a:spcPct val="90000"/>
                </a:lnSpc>
                <a:spcBef>
                  <a:spcPts val="490"/>
                </a:spcBef>
                <a:spcAft>
                  <a:spcPts val="0"/>
                </a:spcAft>
                <a:buClr>
                  <a:schemeClr val="lt1"/>
                </a:buClr>
                <a:buSzPts val="900"/>
                <a:buFont typeface="Calibri"/>
                <a:buChar char="•"/>
              </a:pPr>
              <a:r>
                <a:rPr lang="en-US" sz="900" b="1" i="0" u="none" strike="noStrike" cap="none" dirty="0">
                  <a:solidFill>
                    <a:schemeClr val="lt1"/>
                  </a:solidFill>
                  <a:latin typeface="Calibri"/>
                  <a:ea typeface="Calibri"/>
                  <a:cs typeface="Calibri"/>
                  <a:sym typeface="Calibri"/>
                </a:rPr>
                <a:t>Input: computer steps</a:t>
              </a:r>
              <a:endParaRPr lang="en-US" dirty="0"/>
            </a:p>
            <a:p>
              <a:pPr marL="57150" marR="0" lvl="1" indent="-57150" algn="l" rtl="0">
                <a:lnSpc>
                  <a:spcPct val="90000"/>
                </a:lnSpc>
                <a:spcBef>
                  <a:spcPts val="135"/>
                </a:spcBef>
                <a:spcAft>
                  <a:spcPts val="0"/>
                </a:spcAft>
                <a:buClr>
                  <a:schemeClr val="lt1"/>
                </a:buClr>
                <a:buSzPts val="900"/>
                <a:buFont typeface="Calibri"/>
                <a:buChar char="•"/>
              </a:pPr>
              <a:r>
                <a:rPr lang="en-US" sz="900" b="1" i="0" u="none" strike="noStrike" cap="none" dirty="0">
                  <a:solidFill>
                    <a:schemeClr val="lt1"/>
                  </a:solidFill>
                  <a:latin typeface="Calibri"/>
                  <a:ea typeface="Calibri"/>
                  <a:cs typeface="Calibri"/>
                  <a:sym typeface="Calibri"/>
                </a:rPr>
                <a:t>With: imperative computer statements</a:t>
              </a:r>
              <a:endParaRPr lang="en-US" dirty="0"/>
            </a:p>
            <a:p>
              <a:pPr marL="57150" marR="0" lvl="1" indent="-57150" algn="l" rtl="0">
                <a:lnSpc>
                  <a:spcPct val="90000"/>
                </a:lnSpc>
                <a:spcBef>
                  <a:spcPts val="135"/>
                </a:spcBef>
                <a:spcAft>
                  <a:spcPts val="0"/>
                </a:spcAft>
                <a:buClr>
                  <a:schemeClr val="lt1"/>
                </a:buClr>
                <a:buSzPts val="900"/>
                <a:buFont typeface="Calibri"/>
                <a:buChar char="•"/>
              </a:pPr>
              <a:r>
                <a:rPr lang="en-US" sz="900" b="1" i="0" u="none" strike="noStrike" cap="none" dirty="0">
                  <a:solidFill>
                    <a:schemeClr val="lt1"/>
                  </a:solidFill>
                  <a:latin typeface="Calibri"/>
                  <a:ea typeface="Calibri"/>
                  <a:cs typeface="Calibri"/>
                  <a:sym typeface="Calibri"/>
                </a:rPr>
                <a:t>E.g. COBOL, Basic, C#, Java, PHP, Perl, Python, …</a:t>
              </a:r>
              <a:endParaRPr lang="en-US" dirty="0"/>
            </a:p>
          </p:txBody>
        </p:sp>
        <p:sp>
          <p:nvSpPr>
            <p:cNvPr id="180" name="Google Shape;180;p6"/>
            <p:cNvSpPr/>
            <p:nvPr/>
          </p:nvSpPr>
          <p:spPr>
            <a:xfrm>
              <a:off x="5292736" y="1477479"/>
              <a:ext cx="2204746" cy="1763796"/>
            </a:xfrm>
            <a:prstGeom prst="chevron">
              <a:avLst>
                <a:gd name="adj" fmla="val 25000"/>
              </a:avLst>
            </a:prstGeom>
            <a:solidFill>
              <a:srgbClr val="9675D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p>
          </p:txBody>
        </p:sp>
        <p:sp>
          <p:nvSpPr>
            <p:cNvPr id="181" name="Google Shape;181;p6"/>
            <p:cNvSpPr txBox="1"/>
            <p:nvPr/>
          </p:nvSpPr>
          <p:spPr>
            <a:xfrm>
              <a:off x="5733685" y="1477479"/>
              <a:ext cx="1322848" cy="1763796"/>
            </a:xfrm>
            <a:prstGeom prst="rect">
              <a:avLst/>
            </a:prstGeom>
            <a:noFill/>
            <a:ln>
              <a:noFill/>
            </a:ln>
          </p:spPr>
          <p:txBody>
            <a:bodyPr spcFirstLastPara="1" wrap="square" lIns="77775" tIns="35550" rIns="77775" bIns="35550" anchor="t" anchorCtr="0">
              <a:noAutofit/>
            </a:bodyPr>
            <a:lstStyle/>
            <a:p>
              <a:pPr marL="0" marR="0" lvl="0" indent="0" algn="l" rtl="0">
                <a:lnSpc>
                  <a:spcPct val="90000"/>
                </a:lnSpc>
                <a:spcBef>
                  <a:spcPts val="0"/>
                </a:spcBef>
                <a:spcAft>
                  <a:spcPts val="0"/>
                </a:spcAft>
                <a:buClr>
                  <a:schemeClr val="lt1"/>
                </a:buClr>
                <a:buSzPts val="1400"/>
                <a:buFont typeface="Calibri"/>
                <a:buNone/>
              </a:pPr>
              <a:r>
                <a:rPr lang="en-US" sz="1400" b="1" dirty="0">
                  <a:solidFill>
                    <a:schemeClr val="lt1"/>
                  </a:solidFill>
                  <a:latin typeface="Calibri"/>
                  <a:ea typeface="Calibri"/>
                  <a:cs typeface="Calibri"/>
                  <a:sym typeface="Calibri"/>
                </a:rPr>
                <a:t>4</a:t>
              </a:r>
              <a:r>
                <a:rPr lang="en-US" sz="1400" b="1" baseline="30000" dirty="0">
                  <a:solidFill>
                    <a:schemeClr val="lt1"/>
                  </a:solidFill>
                  <a:latin typeface="Calibri"/>
                  <a:ea typeface="Calibri"/>
                  <a:cs typeface="Calibri"/>
                  <a:sym typeface="Calibri"/>
                </a:rPr>
                <a:t>th</a:t>
              </a:r>
              <a:r>
                <a:rPr lang="en-US" sz="1400" b="1" dirty="0">
                  <a:solidFill>
                    <a:schemeClr val="lt1"/>
                  </a:solidFill>
                  <a:latin typeface="Calibri"/>
                  <a:ea typeface="Calibri"/>
                  <a:cs typeface="Calibri"/>
                  <a:sym typeface="Calibri"/>
                </a:rPr>
                <a:t> Gen</a:t>
              </a:r>
              <a:endParaRPr lang="en-US" sz="1050" b="1" dirty="0">
                <a:solidFill>
                  <a:schemeClr val="lt1"/>
                </a:solidFill>
                <a:latin typeface="Calibri"/>
                <a:ea typeface="Calibri"/>
                <a:cs typeface="Calibri"/>
                <a:sym typeface="Calibri"/>
              </a:endParaRPr>
            </a:p>
            <a:p>
              <a:pPr marL="57150" marR="0" lvl="1" indent="-57150" algn="l" rtl="0">
                <a:lnSpc>
                  <a:spcPct val="90000"/>
                </a:lnSpc>
                <a:spcBef>
                  <a:spcPts val="490"/>
                </a:spcBef>
                <a:spcAft>
                  <a:spcPts val="0"/>
                </a:spcAft>
                <a:buClr>
                  <a:schemeClr val="lt1"/>
                </a:buClr>
                <a:buSzPts val="900"/>
                <a:buFont typeface="Calibri"/>
                <a:buChar char="•"/>
              </a:pPr>
              <a:r>
                <a:rPr lang="en-US" sz="900" b="1" i="0" u="none" strike="noStrike" cap="none" dirty="0">
                  <a:solidFill>
                    <a:schemeClr val="lt1"/>
                  </a:solidFill>
                  <a:latin typeface="Calibri"/>
                  <a:ea typeface="Calibri"/>
                  <a:cs typeface="Calibri"/>
                  <a:sym typeface="Calibri"/>
                </a:rPr>
                <a:t>Input: screen designs, process steps and computer steps</a:t>
              </a:r>
              <a:endParaRPr lang="en-US" dirty="0"/>
            </a:p>
            <a:p>
              <a:pPr marL="57150" marR="0" lvl="1" indent="-57150" algn="l" rtl="0">
                <a:lnSpc>
                  <a:spcPct val="90000"/>
                </a:lnSpc>
                <a:spcBef>
                  <a:spcPts val="135"/>
                </a:spcBef>
                <a:spcAft>
                  <a:spcPts val="0"/>
                </a:spcAft>
                <a:buClr>
                  <a:schemeClr val="lt1"/>
                </a:buClr>
                <a:buSzPts val="900"/>
                <a:buFont typeface="Calibri"/>
                <a:buChar char="•"/>
              </a:pPr>
              <a:r>
                <a:rPr lang="en-US" sz="900" b="1" i="0" u="none" strike="noStrike" cap="none" dirty="0">
                  <a:solidFill>
                    <a:schemeClr val="lt1"/>
                  </a:solidFill>
                  <a:latin typeface="Calibri"/>
                  <a:ea typeface="Calibri"/>
                  <a:cs typeface="Calibri"/>
                  <a:sym typeface="Calibri"/>
                </a:rPr>
                <a:t>With: MDD tools, libraries or add-ons in 3GL IDE’s</a:t>
              </a:r>
              <a:endParaRPr lang="en-US" dirty="0"/>
            </a:p>
            <a:p>
              <a:pPr marL="57150" marR="0" lvl="1" indent="-57150" algn="l" rtl="0">
                <a:lnSpc>
                  <a:spcPct val="90000"/>
                </a:lnSpc>
                <a:spcBef>
                  <a:spcPts val="135"/>
                </a:spcBef>
                <a:spcAft>
                  <a:spcPts val="0"/>
                </a:spcAft>
                <a:buClr>
                  <a:schemeClr val="lt1"/>
                </a:buClr>
                <a:buSzPts val="900"/>
                <a:buFont typeface="Calibri"/>
                <a:buChar char="•"/>
              </a:pPr>
              <a:r>
                <a:rPr lang="en-US" sz="900" b="1" i="0" u="none" strike="noStrike" cap="none" dirty="0">
                  <a:solidFill>
                    <a:schemeClr val="lt1"/>
                  </a:solidFill>
                  <a:latin typeface="Calibri"/>
                  <a:ea typeface="Calibri"/>
                  <a:cs typeface="Calibri"/>
                  <a:sym typeface="Calibri"/>
                </a:rPr>
                <a:t>E.g. SDW, </a:t>
              </a:r>
              <a:r>
                <a:rPr lang="en-US" sz="900" b="1" i="0" u="none" strike="noStrike" cap="none" dirty="0" err="1">
                  <a:solidFill>
                    <a:schemeClr val="lt1"/>
                  </a:solidFill>
                  <a:latin typeface="Calibri"/>
                  <a:ea typeface="Calibri"/>
                  <a:cs typeface="Calibri"/>
                  <a:sym typeface="Calibri"/>
                </a:rPr>
                <a:t>COOL:Gen</a:t>
              </a:r>
              <a:r>
                <a:rPr lang="en-US" sz="900" b="1" i="0" u="none" strike="noStrike" cap="none" dirty="0">
                  <a:solidFill>
                    <a:schemeClr val="lt1"/>
                  </a:solidFill>
                  <a:latin typeface="Calibri"/>
                  <a:ea typeface="Calibri"/>
                  <a:cs typeface="Calibri"/>
                  <a:sym typeface="Calibri"/>
                </a:rPr>
                <a:t>, Visual Studio, Delphi, Eclipse, </a:t>
              </a:r>
              <a:r>
                <a:rPr lang="en-US" sz="900" b="1" i="0" u="none" strike="noStrike" cap="none" dirty="0" err="1">
                  <a:solidFill>
                    <a:schemeClr val="lt1"/>
                  </a:solidFill>
                  <a:latin typeface="Calibri"/>
                  <a:ea typeface="Calibri"/>
                  <a:cs typeface="Calibri"/>
                  <a:sym typeface="Calibri"/>
                </a:rPr>
                <a:t>Mendix</a:t>
              </a:r>
              <a:r>
                <a:rPr lang="en-US" sz="900" b="1" i="0" u="none" strike="noStrike" cap="none" dirty="0">
                  <a:solidFill>
                    <a:schemeClr val="lt1"/>
                  </a:solidFill>
                  <a:latin typeface="Calibri"/>
                  <a:ea typeface="Calibri"/>
                  <a:cs typeface="Calibri"/>
                  <a:sym typeface="Calibri"/>
                </a:rPr>
                <a:t>, </a:t>
              </a:r>
              <a:r>
                <a:rPr lang="en-US" sz="900" b="1" i="0" u="none" strike="noStrike" cap="none" dirty="0" err="1">
                  <a:solidFill>
                    <a:schemeClr val="lt1"/>
                  </a:solidFill>
                  <a:latin typeface="Calibri"/>
                  <a:ea typeface="Calibri"/>
                  <a:cs typeface="Calibri"/>
                  <a:sym typeface="Calibri"/>
                </a:rPr>
                <a:t>OutSystems</a:t>
              </a:r>
              <a:r>
                <a:rPr lang="en-US" sz="900" b="1" i="0" u="none" strike="noStrike" cap="none" dirty="0">
                  <a:solidFill>
                    <a:schemeClr val="lt1"/>
                  </a:solidFill>
                  <a:latin typeface="Calibri"/>
                  <a:ea typeface="Calibri"/>
                  <a:cs typeface="Calibri"/>
                  <a:sym typeface="Calibri"/>
                </a:rPr>
                <a:t>,…</a:t>
              </a:r>
              <a:endParaRPr lang="en-US" dirty="0"/>
            </a:p>
          </p:txBody>
        </p:sp>
        <p:sp>
          <p:nvSpPr>
            <p:cNvPr id="182" name="Google Shape;182;p6"/>
            <p:cNvSpPr/>
            <p:nvPr/>
          </p:nvSpPr>
          <p:spPr>
            <a:xfrm>
              <a:off x="7056533" y="1477479"/>
              <a:ext cx="2204746" cy="1763796"/>
            </a:xfrm>
            <a:prstGeom prst="chevron">
              <a:avLst>
                <a:gd name="adj" fmla="val 25000"/>
              </a:avLst>
            </a:prstGeom>
            <a:solidFill>
              <a:srgbClr val="00B05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p>
          </p:txBody>
        </p:sp>
        <p:sp>
          <p:nvSpPr>
            <p:cNvPr id="183" name="Google Shape;183;p6"/>
            <p:cNvSpPr txBox="1"/>
            <p:nvPr/>
          </p:nvSpPr>
          <p:spPr>
            <a:xfrm>
              <a:off x="7497482" y="1477479"/>
              <a:ext cx="1322848" cy="1763796"/>
            </a:xfrm>
            <a:prstGeom prst="rect">
              <a:avLst/>
            </a:prstGeom>
            <a:noFill/>
            <a:ln>
              <a:noFill/>
            </a:ln>
          </p:spPr>
          <p:txBody>
            <a:bodyPr spcFirstLastPara="1" wrap="square" lIns="77775" tIns="35550" rIns="77775" bIns="35550" anchor="t" anchorCtr="0">
              <a:noAutofit/>
            </a:bodyPr>
            <a:lstStyle/>
            <a:p>
              <a:pPr marL="0" marR="0" lvl="0" indent="0" algn="l" rtl="0">
                <a:lnSpc>
                  <a:spcPct val="90000"/>
                </a:lnSpc>
                <a:spcBef>
                  <a:spcPts val="0"/>
                </a:spcBef>
                <a:spcAft>
                  <a:spcPts val="0"/>
                </a:spcAft>
                <a:buClr>
                  <a:schemeClr val="lt1"/>
                </a:buClr>
                <a:buSzPts val="1400"/>
                <a:buFont typeface="Calibri"/>
                <a:buNone/>
              </a:pPr>
              <a:r>
                <a:rPr lang="en-US" sz="1400" b="1" dirty="0">
                  <a:solidFill>
                    <a:schemeClr val="lt1"/>
                  </a:solidFill>
                  <a:latin typeface="Calibri"/>
                  <a:ea typeface="Calibri"/>
                  <a:cs typeface="Calibri"/>
                  <a:sym typeface="Calibri"/>
                </a:rPr>
                <a:t>5</a:t>
              </a:r>
              <a:r>
                <a:rPr lang="en-US" sz="1400" b="1" baseline="30000" dirty="0">
                  <a:solidFill>
                    <a:schemeClr val="lt1"/>
                  </a:solidFill>
                  <a:latin typeface="Calibri"/>
                  <a:ea typeface="Calibri"/>
                  <a:cs typeface="Calibri"/>
                  <a:sym typeface="Calibri"/>
                </a:rPr>
                <a:t>th</a:t>
              </a:r>
              <a:r>
                <a:rPr lang="en-US" sz="1400" b="1" dirty="0">
                  <a:solidFill>
                    <a:schemeClr val="lt1"/>
                  </a:solidFill>
                  <a:latin typeface="Calibri"/>
                  <a:ea typeface="Calibri"/>
                  <a:cs typeface="Calibri"/>
                  <a:sym typeface="Calibri"/>
                </a:rPr>
                <a:t> Gen</a:t>
              </a:r>
              <a:endParaRPr lang="en-US" sz="1050" b="1" dirty="0">
                <a:solidFill>
                  <a:schemeClr val="lt1"/>
                </a:solidFill>
                <a:latin typeface="Calibri"/>
                <a:ea typeface="Calibri"/>
                <a:cs typeface="Calibri"/>
                <a:sym typeface="Calibri"/>
              </a:endParaRPr>
            </a:p>
            <a:p>
              <a:pPr marL="57150" marR="0" lvl="1" indent="-57150" algn="l" rtl="0">
                <a:lnSpc>
                  <a:spcPct val="90000"/>
                </a:lnSpc>
                <a:spcBef>
                  <a:spcPts val="490"/>
                </a:spcBef>
                <a:spcAft>
                  <a:spcPts val="0"/>
                </a:spcAft>
                <a:buClr>
                  <a:schemeClr val="lt1"/>
                </a:buClr>
                <a:buSzPts val="900"/>
                <a:buFont typeface="Calibri"/>
                <a:buChar char="•"/>
              </a:pPr>
              <a:r>
                <a:rPr lang="en-US" sz="900" b="1" i="0" u="none" strike="noStrike" cap="none" dirty="0">
                  <a:solidFill>
                    <a:schemeClr val="lt1"/>
                  </a:solidFill>
                  <a:latin typeface="Calibri"/>
                  <a:ea typeface="Calibri"/>
                  <a:cs typeface="Calibri"/>
                  <a:sym typeface="Calibri"/>
                </a:rPr>
                <a:t>Input: end result of system process</a:t>
              </a:r>
              <a:endParaRPr lang="en-US" dirty="0"/>
            </a:p>
            <a:p>
              <a:pPr marL="57150" marR="0" lvl="1" indent="-57150" algn="l" rtl="0">
                <a:lnSpc>
                  <a:spcPct val="90000"/>
                </a:lnSpc>
                <a:spcBef>
                  <a:spcPts val="135"/>
                </a:spcBef>
                <a:spcAft>
                  <a:spcPts val="0"/>
                </a:spcAft>
                <a:buClr>
                  <a:schemeClr val="lt1"/>
                </a:buClr>
                <a:buSzPts val="900"/>
                <a:buFont typeface="Calibri"/>
                <a:buChar char="•"/>
              </a:pPr>
              <a:r>
                <a:rPr lang="en-US" sz="900" b="1" i="0" u="none" strike="noStrike" cap="none" dirty="0">
                  <a:solidFill>
                    <a:schemeClr val="lt1"/>
                  </a:solidFill>
                  <a:latin typeface="Calibri"/>
                  <a:ea typeface="Calibri"/>
                  <a:cs typeface="Calibri"/>
                  <a:sym typeface="Calibri"/>
                </a:rPr>
                <a:t>With: constraint or declarative languages</a:t>
              </a:r>
              <a:endParaRPr lang="en-US" dirty="0"/>
            </a:p>
            <a:p>
              <a:pPr marL="57150" marR="0" lvl="1" indent="-57150" algn="l" rtl="0">
                <a:lnSpc>
                  <a:spcPct val="90000"/>
                </a:lnSpc>
                <a:spcBef>
                  <a:spcPts val="135"/>
                </a:spcBef>
                <a:spcAft>
                  <a:spcPts val="0"/>
                </a:spcAft>
                <a:buClr>
                  <a:schemeClr val="lt1"/>
                </a:buClr>
                <a:buSzPts val="900"/>
                <a:buFont typeface="Calibri"/>
                <a:buChar char="•"/>
              </a:pPr>
              <a:r>
                <a:rPr lang="en-US" sz="900" b="1" i="0" u="none" strike="noStrike" cap="none" dirty="0">
                  <a:solidFill>
                    <a:schemeClr val="lt1"/>
                  </a:solidFill>
                  <a:latin typeface="Calibri"/>
                  <a:ea typeface="Calibri"/>
                  <a:cs typeface="Calibri"/>
                  <a:sym typeface="Calibri"/>
                </a:rPr>
                <a:t>E.g. Lisp, Haskell, Prolog, Clean, Business rules</a:t>
              </a:r>
              <a:endParaRPr lang="en-US" dirty="0"/>
            </a:p>
          </p:txBody>
        </p:sp>
        <p:sp>
          <p:nvSpPr>
            <p:cNvPr id="184" name="Google Shape;184;p6"/>
            <p:cNvSpPr/>
            <p:nvPr/>
          </p:nvSpPr>
          <p:spPr>
            <a:xfrm>
              <a:off x="8820330" y="1477479"/>
              <a:ext cx="2204746" cy="1763796"/>
            </a:xfrm>
            <a:prstGeom prst="chevron">
              <a:avLst>
                <a:gd name="adj" fmla="val 25000"/>
              </a:avLst>
            </a:prstGeom>
            <a:solidFill>
              <a:srgbClr val="92D05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p>
          </p:txBody>
        </p:sp>
        <p:sp>
          <p:nvSpPr>
            <p:cNvPr id="185" name="Google Shape;185;p6"/>
            <p:cNvSpPr txBox="1"/>
            <p:nvPr/>
          </p:nvSpPr>
          <p:spPr>
            <a:xfrm>
              <a:off x="9261279" y="1477479"/>
              <a:ext cx="1322848" cy="1763796"/>
            </a:xfrm>
            <a:prstGeom prst="rect">
              <a:avLst/>
            </a:prstGeom>
            <a:noFill/>
            <a:ln>
              <a:noFill/>
            </a:ln>
          </p:spPr>
          <p:txBody>
            <a:bodyPr spcFirstLastPara="1" wrap="square" lIns="77775" tIns="35550" rIns="77775" bIns="35550" anchor="t" anchorCtr="0">
              <a:noAutofit/>
            </a:bodyPr>
            <a:lstStyle/>
            <a:p>
              <a:pPr marL="0" marR="0" lvl="0" indent="0" algn="l" rtl="0">
                <a:lnSpc>
                  <a:spcPct val="90000"/>
                </a:lnSpc>
                <a:spcBef>
                  <a:spcPts val="0"/>
                </a:spcBef>
                <a:spcAft>
                  <a:spcPts val="0"/>
                </a:spcAft>
                <a:buClr>
                  <a:schemeClr val="lt1"/>
                </a:buClr>
                <a:buSzPts val="1400"/>
                <a:buFont typeface="Calibri"/>
                <a:buNone/>
              </a:pPr>
              <a:r>
                <a:rPr lang="en-US" sz="1400" b="1" dirty="0">
                  <a:solidFill>
                    <a:schemeClr val="lt1"/>
                  </a:solidFill>
                  <a:latin typeface="Calibri"/>
                  <a:ea typeface="Calibri"/>
                  <a:cs typeface="Calibri"/>
                  <a:sym typeface="Calibri"/>
                </a:rPr>
                <a:t>Next Gen</a:t>
              </a:r>
              <a:endParaRPr lang="en-US" sz="1050" b="1" dirty="0">
                <a:solidFill>
                  <a:schemeClr val="lt1"/>
                </a:solidFill>
                <a:latin typeface="Calibri"/>
                <a:ea typeface="Calibri"/>
                <a:cs typeface="Calibri"/>
                <a:sym typeface="Calibri"/>
              </a:endParaRPr>
            </a:p>
            <a:p>
              <a:pPr marL="57150" marR="0" lvl="1" indent="-57150" algn="l" rtl="0">
                <a:lnSpc>
                  <a:spcPct val="90000"/>
                </a:lnSpc>
                <a:spcBef>
                  <a:spcPts val="490"/>
                </a:spcBef>
                <a:spcAft>
                  <a:spcPts val="0"/>
                </a:spcAft>
                <a:buClr>
                  <a:schemeClr val="lt1"/>
                </a:buClr>
                <a:buSzPts val="900"/>
                <a:buFont typeface="Calibri"/>
                <a:buChar char="•"/>
              </a:pPr>
              <a:r>
                <a:rPr lang="en-US" sz="900" b="1" i="0" u="none" strike="noStrike" cap="none" dirty="0">
                  <a:solidFill>
                    <a:schemeClr val="lt1"/>
                  </a:solidFill>
                  <a:latin typeface="Calibri"/>
                  <a:ea typeface="Calibri"/>
                  <a:cs typeface="Calibri"/>
                  <a:sym typeface="Calibri"/>
                </a:rPr>
                <a:t>Input: end result of business process</a:t>
              </a:r>
              <a:endParaRPr lang="en-US" dirty="0"/>
            </a:p>
            <a:p>
              <a:pPr marL="57150" marR="0" lvl="1" indent="-57150" algn="l" rtl="0">
                <a:lnSpc>
                  <a:spcPct val="90000"/>
                </a:lnSpc>
                <a:spcBef>
                  <a:spcPts val="135"/>
                </a:spcBef>
                <a:spcAft>
                  <a:spcPts val="0"/>
                </a:spcAft>
                <a:buClr>
                  <a:schemeClr val="lt1"/>
                </a:buClr>
                <a:buSzPts val="900"/>
                <a:buFont typeface="Calibri"/>
                <a:buChar char="•"/>
              </a:pPr>
              <a:r>
                <a:rPr lang="en-US" sz="900" b="1" i="0" u="none" strike="noStrike" cap="none" dirty="0">
                  <a:solidFill>
                    <a:schemeClr val="lt1"/>
                  </a:solidFill>
                  <a:latin typeface="Calibri"/>
                  <a:ea typeface="Calibri"/>
                  <a:cs typeface="Calibri"/>
                  <a:sym typeface="Calibri"/>
                </a:rPr>
                <a:t>With: constrain or declarative languages and visual result specs</a:t>
              </a:r>
              <a:endParaRPr lang="en-US" dirty="0"/>
            </a:p>
            <a:p>
              <a:pPr marL="57150" marR="0" lvl="1" indent="-57150" algn="l" rtl="0">
                <a:lnSpc>
                  <a:spcPct val="90000"/>
                </a:lnSpc>
                <a:spcBef>
                  <a:spcPts val="135"/>
                </a:spcBef>
                <a:spcAft>
                  <a:spcPts val="0"/>
                </a:spcAft>
                <a:buClr>
                  <a:schemeClr val="lt1"/>
                </a:buClr>
                <a:buSzPts val="900"/>
                <a:buFont typeface="Calibri"/>
                <a:buChar char="•"/>
              </a:pPr>
              <a:r>
                <a:rPr lang="en-US" sz="900" b="1" i="0" u="none" strike="noStrike" cap="none" dirty="0">
                  <a:solidFill>
                    <a:schemeClr val="lt1"/>
                  </a:solidFill>
                  <a:latin typeface="Calibri"/>
                  <a:ea typeface="Calibri"/>
                  <a:cs typeface="Calibri"/>
                  <a:sym typeface="Calibri"/>
                </a:rPr>
                <a:t>E.g. GEARS</a:t>
              </a:r>
              <a:endParaRPr lang="en-US" dirty="0"/>
            </a:p>
          </p:txBody>
        </p:sp>
      </p:grpSp>
      <p:sp>
        <p:nvSpPr>
          <p:cNvPr id="186" name="Google Shape;186;p6"/>
          <p:cNvSpPr/>
          <p:nvPr/>
        </p:nvSpPr>
        <p:spPr>
          <a:xfrm>
            <a:off x="380386" y="5648885"/>
            <a:ext cx="10869142" cy="497941"/>
          </a:xfrm>
          <a:prstGeom prst="rightArrow">
            <a:avLst>
              <a:gd name="adj1" fmla="val 50000"/>
              <a:gd name="adj2" fmla="val 50000"/>
            </a:avLst>
          </a:prstGeom>
          <a:solidFill>
            <a:srgbClr val="FFC000"/>
          </a:solidFill>
          <a:ln w="12700" cap="flat" cmpd="sng">
            <a:solidFill>
              <a:srgbClr val="BAA7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a:solidFill>
                  <a:schemeClr val="lt1"/>
                </a:solidFill>
                <a:latin typeface="Calibri"/>
                <a:ea typeface="Calibri"/>
                <a:cs typeface="Calibri"/>
                <a:sym typeface="Calibri"/>
              </a:rPr>
              <a:t>Ever increasing productivity and quality </a:t>
            </a:r>
            <a:r>
              <a:rPr lang="en-US" sz="1600" b="1" baseline="30000" dirty="0">
                <a:solidFill>
                  <a:schemeClr val="lt1"/>
                </a:solidFill>
                <a:latin typeface="Calibri"/>
                <a:ea typeface="Calibri"/>
                <a:cs typeface="Calibri"/>
                <a:sym typeface="Calibri"/>
              </a:rPr>
              <a:t>(source: QSM benchmarks)</a:t>
            </a:r>
            <a:endParaRPr lang="en-US" dirty="0"/>
          </a:p>
        </p:txBody>
      </p:sp>
      <p:sp>
        <p:nvSpPr>
          <p:cNvPr id="187" name="Google Shape;187;p6"/>
          <p:cNvSpPr/>
          <p:nvPr/>
        </p:nvSpPr>
        <p:spPr>
          <a:xfrm>
            <a:off x="883807" y="1517816"/>
            <a:ext cx="1183292" cy="646331"/>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29944" y="226970"/>
                </a:lnTo>
              </a:path>
            </a:pathLst>
          </a:custGeom>
          <a:solidFill>
            <a:srgbClr val="F2F2F2"/>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1938</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a:t>
            </a:r>
            <a:r>
              <a:rPr lang="en-US" sz="1800" dirty="0" err="1">
                <a:solidFill>
                  <a:schemeClr val="dk1"/>
                </a:solidFill>
                <a:latin typeface="Calibri"/>
                <a:ea typeface="Calibri"/>
                <a:cs typeface="Calibri"/>
                <a:sym typeface="Calibri"/>
              </a:rPr>
              <a:t>Zuse’s</a:t>
            </a:r>
            <a:r>
              <a:rPr lang="en-US" sz="1800" dirty="0">
                <a:solidFill>
                  <a:schemeClr val="dk1"/>
                </a:solidFill>
                <a:latin typeface="Calibri"/>
                <a:ea typeface="Calibri"/>
                <a:cs typeface="Calibri"/>
                <a:sym typeface="Calibri"/>
              </a:rPr>
              <a:t> Z1)</a:t>
            </a:r>
          </a:p>
        </p:txBody>
      </p:sp>
      <p:sp>
        <p:nvSpPr>
          <p:cNvPr id="188" name="Google Shape;188;p6"/>
          <p:cNvSpPr/>
          <p:nvPr/>
        </p:nvSpPr>
        <p:spPr>
          <a:xfrm>
            <a:off x="6226916" y="1527652"/>
            <a:ext cx="1183292" cy="646331"/>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35153" y="226972"/>
                </a:lnTo>
              </a:path>
            </a:pathLst>
          </a:custGeom>
          <a:solidFill>
            <a:srgbClr val="F2F2F2"/>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1968</a:t>
            </a:r>
            <a:endParaRPr lang="en-US"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(MARK IV)</a:t>
            </a:r>
          </a:p>
        </p:txBody>
      </p:sp>
      <p:sp>
        <p:nvSpPr>
          <p:cNvPr id="189" name="Google Shape;189;p6"/>
          <p:cNvSpPr/>
          <p:nvPr/>
        </p:nvSpPr>
        <p:spPr>
          <a:xfrm>
            <a:off x="7950038" y="1527652"/>
            <a:ext cx="1183292" cy="646331"/>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30385" y="226970"/>
                </a:lnTo>
              </a:path>
            </a:pathLst>
          </a:custGeom>
          <a:solidFill>
            <a:srgbClr val="F2F2F2"/>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1972</a:t>
            </a:r>
            <a:endParaRPr lang="en-US"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(Prolog)</a:t>
            </a:r>
          </a:p>
        </p:txBody>
      </p:sp>
      <p:sp>
        <p:nvSpPr>
          <p:cNvPr id="190" name="Google Shape;190;p6"/>
          <p:cNvSpPr/>
          <p:nvPr/>
        </p:nvSpPr>
        <p:spPr>
          <a:xfrm>
            <a:off x="9715519" y="1527653"/>
            <a:ext cx="1183292" cy="646331"/>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32173" y="232276"/>
                </a:lnTo>
              </a:path>
            </a:pathLst>
          </a:custGeom>
          <a:solidFill>
            <a:srgbClr val="F2F2F2"/>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2019</a:t>
            </a:r>
            <a:endParaRPr lang="en-US"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 </a:t>
            </a:r>
          </a:p>
        </p:txBody>
      </p:sp>
      <p:sp>
        <p:nvSpPr>
          <p:cNvPr id="191" name="Google Shape;191;p6"/>
          <p:cNvSpPr/>
          <p:nvPr/>
        </p:nvSpPr>
        <p:spPr>
          <a:xfrm>
            <a:off x="2692238" y="1527651"/>
            <a:ext cx="1183292" cy="646331"/>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35749" y="223662"/>
                </a:lnTo>
              </a:path>
            </a:pathLst>
          </a:custGeom>
          <a:solidFill>
            <a:srgbClr val="F2F2F2"/>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1940</a:t>
            </a:r>
            <a:endParaRPr lang="en-US"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(ENIAC)</a:t>
            </a:r>
          </a:p>
        </p:txBody>
      </p:sp>
      <p:sp>
        <p:nvSpPr>
          <p:cNvPr id="192" name="Google Shape;192;p6"/>
          <p:cNvSpPr/>
          <p:nvPr/>
        </p:nvSpPr>
        <p:spPr>
          <a:xfrm>
            <a:off x="4512740" y="1527651"/>
            <a:ext cx="1183292" cy="646331"/>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37537" y="228739"/>
                </a:lnTo>
              </a:path>
            </a:pathLst>
          </a:custGeom>
          <a:solidFill>
            <a:srgbClr val="F2F2F2"/>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1957</a:t>
            </a:r>
            <a:endParaRPr lang="en-US"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(Fortran)</a:t>
            </a:r>
          </a:p>
        </p:txBody>
      </p:sp>
      <p:graphicFrame>
        <p:nvGraphicFramePr>
          <p:cNvPr id="193" name="Google Shape;193;p6"/>
          <p:cNvGraphicFramePr/>
          <p:nvPr/>
        </p:nvGraphicFramePr>
        <p:xfrm>
          <a:off x="-398813" y="3056807"/>
          <a:ext cx="11805622"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194" name="Google Shape;194;p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35680" y="4394566"/>
            <a:ext cx="1776104" cy="1609786"/>
          </a:xfrm>
          <a:prstGeom prst="rect">
            <a:avLst/>
          </a:prstGeom>
          <a:noFill/>
          <a:ln>
            <a:noFill/>
          </a:ln>
          <a:effectLst>
            <a:outerShdw blurRad="292100" dist="139700" dir="2700000" algn="tl" rotWithShape="0">
              <a:srgbClr val="333333">
                <a:alpha val="64705"/>
              </a:srgbClr>
            </a:outerShdw>
          </a:effectLst>
        </p:spPr>
      </p:pic>
      <p:pic>
        <p:nvPicPr>
          <p:cNvPr id="195" name="Google Shape;195;p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314951" y="4428407"/>
            <a:ext cx="1305267" cy="1542103"/>
          </a:xfrm>
          <a:prstGeom prst="rect">
            <a:avLst/>
          </a:prstGeom>
          <a:noFill/>
          <a:ln>
            <a:noFill/>
          </a:ln>
          <a:effectLst>
            <a:outerShdw blurRad="292100" dist="139700" dir="2700000" algn="tl" rotWithShape="0">
              <a:srgbClr val="333333">
                <a:alpha val="64705"/>
              </a:srgbClr>
            </a:outerShdw>
          </a:effectLst>
        </p:spPr>
      </p:pic>
      <p:pic>
        <p:nvPicPr>
          <p:cNvPr id="196" name="Google Shape;196;p6" descr="Source Code Example (Customer.java Partial) | Download Scientific ..."/>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885121" y="4577504"/>
            <a:ext cx="1654334" cy="1283595"/>
          </a:xfrm>
          <a:prstGeom prst="rect">
            <a:avLst/>
          </a:prstGeom>
          <a:noFill/>
          <a:ln>
            <a:noFill/>
          </a:ln>
          <a:effectLst>
            <a:outerShdw blurRad="292100" dist="139700" dir="2700000" algn="tl" rotWithShape="0">
              <a:srgbClr val="333333">
                <a:alpha val="64705"/>
              </a:srgbClr>
            </a:outerShdw>
          </a:effectLst>
        </p:spPr>
      </p:pic>
      <p:pic>
        <p:nvPicPr>
          <p:cNvPr id="197" name="Google Shape;197;p6"/>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694967" y="4599631"/>
            <a:ext cx="1850249" cy="1248696"/>
          </a:xfrm>
          <a:prstGeom prst="rect">
            <a:avLst/>
          </a:prstGeom>
          <a:noFill/>
          <a:ln>
            <a:noFill/>
          </a:ln>
          <a:effectLst>
            <a:outerShdw blurRad="292100" dist="139700" dir="2700000" algn="tl" rotWithShape="0">
              <a:srgbClr val="333333">
                <a:alpha val="64705"/>
              </a:srgbClr>
            </a:outerShdw>
          </a:effectLst>
        </p:spPr>
      </p:pic>
      <p:sp>
        <p:nvSpPr>
          <p:cNvPr id="198" name="Google Shape;198;p6"/>
          <p:cNvSpPr/>
          <p:nvPr/>
        </p:nvSpPr>
        <p:spPr>
          <a:xfrm rot="5400000">
            <a:off x="8618355" y="5055805"/>
            <a:ext cx="1024199" cy="250069"/>
          </a:xfrm>
          <a:prstGeom prst="rect">
            <a:avLst/>
          </a:prstGeom>
          <a:solidFill>
            <a:schemeClr val="accent1"/>
          </a:solidFill>
          <a:ln w="12700" cap="flat" cmpd="sng">
            <a:solidFill>
              <a:srgbClr val="0087B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dirty="0">
                <a:solidFill>
                  <a:schemeClr val="lt1"/>
                </a:solidFill>
                <a:latin typeface="Calibri"/>
                <a:ea typeface="Calibri"/>
                <a:cs typeface="Calibri"/>
                <a:sym typeface="Calibri"/>
              </a:rPr>
              <a:t>System result</a:t>
            </a:r>
          </a:p>
        </p:txBody>
      </p:sp>
      <p:sp>
        <p:nvSpPr>
          <p:cNvPr id="199" name="Google Shape;199;p6"/>
          <p:cNvSpPr/>
          <p:nvPr/>
        </p:nvSpPr>
        <p:spPr>
          <a:xfrm>
            <a:off x="7784018" y="4909457"/>
            <a:ext cx="1235051" cy="599653"/>
          </a:xfrm>
          <a:prstGeom prst="rightArrow">
            <a:avLst>
              <a:gd name="adj1" fmla="val 60396"/>
              <a:gd name="adj2" fmla="val 33044"/>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dirty="0">
                <a:solidFill>
                  <a:schemeClr val="dk1"/>
                </a:solidFill>
                <a:latin typeface="Calibri"/>
                <a:ea typeface="Calibri"/>
                <a:cs typeface="Calibri"/>
                <a:sym typeface="Calibri"/>
              </a:rPr>
              <a:t>Derived System process</a:t>
            </a:r>
          </a:p>
        </p:txBody>
      </p:sp>
      <p:sp>
        <p:nvSpPr>
          <p:cNvPr id="200" name="Google Shape;200;p6"/>
          <p:cNvSpPr/>
          <p:nvPr/>
        </p:nvSpPr>
        <p:spPr>
          <a:xfrm rot="5400000">
            <a:off x="10412629" y="5054545"/>
            <a:ext cx="1115434" cy="266444"/>
          </a:xfrm>
          <a:prstGeom prst="rect">
            <a:avLst/>
          </a:prstGeom>
          <a:solidFill>
            <a:srgbClr val="74B230"/>
          </a:solidFill>
          <a:ln w="12700" cap="flat" cmpd="sng">
            <a:solidFill>
              <a:srgbClr val="82828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dirty="0">
                <a:solidFill>
                  <a:schemeClr val="lt1"/>
                </a:solidFill>
                <a:latin typeface="Calibri"/>
                <a:ea typeface="Calibri"/>
                <a:cs typeface="Calibri"/>
                <a:sym typeface="Calibri"/>
              </a:rPr>
              <a:t>Business result</a:t>
            </a:r>
          </a:p>
        </p:txBody>
      </p:sp>
      <p:pic>
        <p:nvPicPr>
          <p:cNvPr id="6" name="Picture 5">
            <a:extLst>
              <a:ext uri="{FF2B5EF4-FFF2-40B4-BE49-F238E27FC236}">
                <a16:creationId xmlns:a16="http://schemas.microsoft.com/office/drawing/2014/main" id="{30FF3B60-521C-28F6-DFB1-B9D48495F57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523335" y="1858884"/>
            <a:ext cx="1213050" cy="319480"/>
          </a:xfrm>
          <a:prstGeom prst="rect">
            <a:avLst/>
          </a:prstGeom>
        </p:spPr>
      </p:pic>
      <p:grpSp>
        <p:nvGrpSpPr>
          <p:cNvPr id="13" name="Group 12">
            <a:extLst>
              <a:ext uri="{FF2B5EF4-FFF2-40B4-BE49-F238E27FC236}">
                <a16:creationId xmlns:a16="http://schemas.microsoft.com/office/drawing/2014/main" id="{CAACE8DE-1957-A327-8919-3C61D9E87470}"/>
              </a:ext>
            </a:extLst>
          </p:cNvPr>
          <p:cNvGrpSpPr/>
          <p:nvPr/>
        </p:nvGrpSpPr>
        <p:grpSpPr>
          <a:xfrm>
            <a:off x="9535745" y="4630049"/>
            <a:ext cx="1301379" cy="1115433"/>
            <a:chOff x="9535745" y="4630049"/>
            <a:chExt cx="1301379" cy="1115433"/>
          </a:xfrm>
        </p:grpSpPr>
        <p:sp>
          <p:nvSpPr>
            <p:cNvPr id="201" name="Google Shape;201;p6"/>
            <p:cNvSpPr/>
            <p:nvPr/>
          </p:nvSpPr>
          <p:spPr>
            <a:xfrm>
              <a:off x="9535745" y="4630049"/>
              <a:ext cx="1301379" cy="1115433"/>
            </a:xfrm>
            <a:prstGeom prst="rightArrow">
              <a:avLst>
                <a:gd name="adj1" fmla="val 77130"/>
                <a:gd name="adj2" fmla="val 18913"/>
              </a:avLst>
            </a:prstGeom>
            <a:solidFill>
              <a:schemeClr val="lt1"/>
            </a:solidFill>
            <a:ln w="127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dirty="0">
                  <a:solidFill>
                    <a:schemeClr val="dk1"/>
                  </a:solidFill>
                  <a:latin typeface="Calibri"/>
                  <a:ea typeface="Calibri"/>
                  <a:cs typeface="Calibri"/>
                  <a:sym typeface="Calibri"/>
                </a:rPr>
                <a:t>Derived Business process</a:t>
              </a:r>
            </a:p>
          </p:txBody>
        </p:sp>
        <p:sp>
          <p:nvSpPr>
            <p:cNvPr id="2" name="Google Shape;199;p6">
              <a:extLst>
                <a:ext uri="{FF2B5EF4-FFF2-40B4-BE49-F238E27FC236}">
                  <a16:creationId xmlns:a16="http://schemas.microsoft.com/office/drawing/2014/main" id="{FF0F2670-0331-D042-B608-813D56002577}"/>
                </a:ext>
              </a:extLst>
            </p:cNvPr>
            <p:cNvSpPr/>
            <p:nvPr/>
          </p:nvSpPr>
          <p:spPr>
            <a:xfrm>
              <a:off x="9610605" y="5306290"/>
              <a:ext cx="266444" cy="237763"/>
            </a:xfrm>
            <a:prstGeom prst="rightArrow">
              <a:avLst>
                <a:gd name="adj1" fmla="val 60396"/>
                <a:gd name="adj2" fmla="val 33044"/>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900" dirty="0">
                <a:solidFill>
                  <a:schemeClr val="dk1"/>
                </a:solidFill>
                <a:latin typeface="Calibri"/>
                <a:ea typeface="Calibri"/>
                <a:cs typeface="Calibri"/>
                <a:sym typeface="Calibri"/>
              </a:endParaRPr>
            </a:p>
          </p:txBody>
        </p:sp>
        <p:sp>
          <p:nvSpPr>
            <p:cNvPr id="7" name="Google Shape;199;p6">
              <a:extLst>
                <a:ext uri="{FF2B5EF4-FFF2-40B4-BE49-F238E27FC236}">
                  <a16:creationId xmlns:a16="http://schemas.microsoft.com/office/drawing/2014/main" id="{6D0B21F0-C9F7-7425-06FD-F9546C4F3395}"/>
                </a:ext>
              </a:extLst>
            </p:cNvPr>
            <p:cNvSpPr/>
            <p:nvPr/>
          </p:nvSpPr>
          <p:spPr>
            <a:xfrm>
              <a:off x="9915405" y="5360257"/>
              <a:ext cx="266444" cy="237763"/>
            </a:xfrm>
            <a:prstGeom prst="rightArrow">
              <a:avLst>
                <a:gd name="adj1" fmla="val 60396"/>
                <a:gd name="adj2" fmla="val 33044"/>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900" dirty="0">
                <a:solidFill>
                  <a:schemeClr val="dk1"/>
                </a:solidFill>
                <a:latin typeface="Calibri"/>
                <a:ea typeface="Calibri"/>
                <a:cs typeface="Calibri"/>
                <a:sym typeface="Calibri"/>
              </a:endParaRPr>
            </a:p>
          </p:txBody>
        </p:sp>
        <p:sp>
          <p:nvSpPr>
            <p:cNvPr id="8" name="Google Shape;199;p6">
              <a:extLst>
                <a:ext uri="{FF2B5EF4-FFF2-40B4-BE49-F238E27FC236}">
                  <a16:creationId xmlns:a16="http://schemas.microsoft.com/office/drawing/2014/main" id="{B5766761-535B-88D0-0477-0654CF15DDCC}"/>
                </a:ext>
              </a:extLst>
            </p:cNvPr>
            <p:cNvSpPr/>
            <p:nvPr/>
          </p:nvSpPr>
          <p:spPr>
            <a:xfrm>
              <a:off x="10256709" y="5300035"/>
              <a:ext cx="266444" cy="237763"/>
            </a:xfrm>
            <a:prstGeom prst="rightArrow">
              <a:avLst>
                <a:gd name="adj1" fmla="val 60396"/>
                <a:gd name="adj2" fmla="val 33044"/>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900" dirty="0">
                <a:solidFill>
                  <a:schemeClr val="dk1"/>
                </a:solidFill>
                <a:latin typeface="Calibri"/>
                <a:ea typeface="Calibri"/>
                <a:cs typeface="Calibri"/>
                <a:sym typeface="Calibri"/>
              </a:endParaRPr>
            </a:p>
          </p:txBody>
        </p:sp>
        <p:sp>
          <p:nvSpPr>
            <p:cNvPr id="9" name="Google Shape;199;p6">
              <a:extLst>
                <a:ext uri="{FF2B5EF4-FFF2-40B4-BE49-F238E27FC236}">
                  <a16:creationId xmlns:a16="http://schemas.microsoft.com/office/drawing/2014/main" id="{3222EA16-F79B-24B7-9307-BB5BBC3EE5EA}"/>
                </a:ext>
              </a:extLst>
            </p:cNvPr>
            <p:cNvSpPr/>
            <p:nvPr/>
          </p:nvSpPr>
          <p:spPr>
            <a:xfrm>
              <a:off x="9604514" y="4829789"/>
              <a:ext cx="266444" cy="237763"/>
            </a:xfrm>
            <a:prstGeom prst="rightArrow">
              <a:avLst>
                <a:gd name="adj1" fmla="val 60396"/>
                <a:gd name="adj2" fmla="val 33044"/>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900" dirty="0">
                <a:solidFill>
                  <a:schemeClr val="dk1"/>
                </a:solidFill>
                <a:latin typeface="Calibri"/>
                <a:ea typeface="Calibri"/>
                <a:cs typeface="Calibri"/>
                <a:sym typeface="Calibri"/>
              </a:endParaRPr>
            </a:p>
          </p:txBody>
        </p:sp>
        <p:sp>
          <p:nvSpPr>
            <p:cNvPr id="10" name="Google Shape;199;p6">
              <a:extLst>
                <a:ext uri="{FF2B5EF4-FFF2-40B4-BE49-F238E27FC236}">
                  <a16:creationId xmlns:a16="http://schemas.microsoft.com/office/drawing/2014/main" id="{2821B519-9631-2AB6-0925-1035A4A52CFC}"/>
                </a:ext>
              </a:extLst>
            </p:cNvPr>
            <p:cNvSpPr/>
            <p:nvPr/>
          </p:nvSpPr>
          <p:spPr>
            <a:xfrm>
              <a:off x="10541551" y="5068883"/>
              <a:ext cx="266444" cy="237763"/>
            </a:xfrm>
            <a:prstGeom prst="rightArrow">
              <a:avLst>
                <a:gd name="adj1" fmla="val 60396"/>
                <a:gd name="adj2" fmla="val 33044"/>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900" dirty="0">
                <a:solidFill>
                  <a:schemeClr val="dk1"/>
                </a:solidFill>
                <a:latin typeface="Calibri"/>
                <a:ea typeface="Calibri"/>
                <a:cs typeface="Calibri"/>
                <a:sym typeface="Calibri"/>
              </a:endParaRPr>
            </a:p>
          </p:txBody>
        </p:sp>
        <p:sp>
          <p:nvSpPr>
            <p:cNvPr id="11" name="Google Shape;199;p6">
              <a:extLst>
                <a:ext uri="{FF2B5EF4-FFF2-40B4-BE49-F238E27FC236}">
                  <a16:creationId xmlns:a16="http://schemas.microsoft.com/office/drawing/2014/main" id="{49C8D195-9844-FF72-4191-DB7560E0337C}"/>
                </a:ext>
              </a:extLst>
            </p:cNvPr>
            <p:cNvSpPr/>
            <p:nvPr/>
          </p:nvSpPr>
          <p:spPr>
            <a:xfrm>
              <a:off x="10299701" y="4833711"/>
              <a:ext cx="266444" cy="237763"/>
            </a:xfrm>
            <a:prstGeom prst="rightArrow">
              <a:avLst>
                <a:gd name="adj1" fmla="val 60396"/>
                <a:gd name="adj2" fmla="val 33044"/>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900" dirty="0">
                <a:solidFill>
                  <a:schemeClr val="dk1"/>
                </a:solidFill>
                <a:latin typeface="Calibri"/>
                <a:ea typeface="Calibri"/>
                <a:cs typeface="Calibri"/>
                <a:sym typeface="Calibri"/>
              </a:endParaRPr>
            </a:p>
          </p:txBody>
        </p:sp>
        <p:sp>
          <p:nvSpPr>
            <p:cNvPr id="12" name="Google Shape;199;p6">
              <a:extLst>
                <a:ext uri="{FF2B5EF4-FFF2-40B4-BE49-F238E27FC236}">
                  <a16:creationId xmlns:a16="http://schemas.microsoft.com/office/drawing/2014/main" id="{5B6C3B74-4208-9221-7409-51C68A00E8DB}"/>
                </a:ext>
              </a:extLst>
            </p:cNvPr>
            <p:cNvSpPr/>
            <p:nvPr/>
          </p:nvSpPr>
          <p:spPr>
            <a:xfrm>
              <a:off x="9974027" y="4778859"/>
              <a:ext cx="266444" cy="237763"/>
            </a:xfrm>
            <a:prstGeom prst="rightArrow">
              <a:avLst>
                <a:gd name="adj1" fmla="val 60396"/>
                <a:gd name="adj2" fmla="val 33044"/>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900" dirty="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4165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500"/>
                                        <p:tgtEl>
                                          <p:spTgt spid="18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4"/>
                                        </p:tgtEl>
                                        <p:attrNameLst>
                                          <p:attrName>style.visibility</p:attrName>
                                        </p:attrNameLst>
                                      </p:cBhvr>
                                      <p:to>
                                        <p:strVal val="visible"/>
                                      </p:to>
                                    </p:set>
                                    <p:animEffect transition="in" filter="fade">
                                      <p:cBhvr>
                                        <p:cTn id="11" dur="500"/>
                                        <p:tgtEl>
                                          <p:spTgt spid="19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1"/>
                                        </p:tgtEl>
                                        <p:attrNameLst>
                                          <p:attrName>style.visibility</p:attrName>
                                        </p:attrNameLst>
                                      </p:cBhvr>
                                      <p:to>
                                        <p:strVal val="visible"/>
                                      </p:to>
                                    </p:set>
                                    <p:animEffect transition="in" filter="fade">
                                      <p:cBhvr>
                                        <p:cTn id="16" dur="500"/>
                                        <p:tgtEl>
                                          <p:spTgt spid="19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95"/>
                                        </p:tgtEl>
                                        <p:attrNameLst>
                                          <p:attrName>style.visibility</p:attrName>
                                        </p:attrNameLst>
                                      </p:cBhvr>
                                      <p:to>
                                        <p:strVal val="visible"/>
                                      </p:to>
                                    </p:set>
                                    <p:animEffect transition="in" filter="fade">
                                      <p:cBhvr>
                                        <p:cTn id="20" dur="500"/>
                                        <p:tgtEl>
                                          <p:spTgt spid="19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2"/>
                                        </p:tgtEl>
                                        <p:attrNameLst>
                                          <p:attrName>style.visibility</p:attrName>
                                        </p:attrNameLst>
                                      </p:cBhvr>
                                      <p:to>
                                        <p:strVal val="visible"/>
                                      </p:to>
                                    </p:set>
                                    <p:animEffect transition="in" filter="fade">
                                      <p:cBhvr>
                                        <p:cTn id="25" dur="500"/>
                                        <p:tgtEl>
                                          <p:spTgt spid="192"/>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96"/>
                                        </p:tgtEl>
                                        <p:attrNameLst>
                                          <p:attrName>style.visibility</p:attrName>
                                        </p:attrNameLst>
                                      </p:cBhvr>
                                      <p:to>
                                        <p:strVal val="visible"/>
                                      </p:to>
                                    </p:set>
                                    <p:animEffect transition="in" filter="fade">
                                      <p:cBhvr>
                                        <p:cTn id="29" dur="500"/>
                                        <p:tgtEl>
                                          <p:spTgt spid="19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8"/>
                                        </p:tgtEl>
                                        <p:attrNameLst>
                                          <p:attrName>style.visibility</p:attrName>
                                        </p:attrNameLst>
                                      </p:cBhvr>
                                      <p:to>
                                        <p:strVal val="visible"/>
                                      </p:to>
                                    </p:set>
                                    <p:animEffect transition="in" filter="fade">
                                      <p:cBhvr>
                                        <p:cTn id="34" dur="500"/>
                                        <p:tgtEl>
                                          <p:spTgt spid="188"/>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97"/>
                                        </p:tgtEl>
                                        <p:attrNameLst>
                                          <p:attrName>style.visibility</p:attrName>
                                        </p:attrNameLst>
                                      </p:cBhvr>
                                      <p:to>
                                        <p:strVal val="visible"/>
                                      </p:to>
                                    </p:set>
                                    <p:animEffect transition="in" filter="fade">
                                      <p:cBhvr>
                                        <p:cTn id="38" dur="500"/>
                                        <p:tgtEl>
                                          <p:spTgt spid="19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71"/>
                                        </p:tgtEl>
                                        <p:attrNameLst>
                                          <p:attrName>style.visibility</p:attrName>
                                        </p:attrNameLst>
                                      </p:cBhvr>
                                      <p:to>
                                        <p:strVal val="visible"/>
                                      </p:to>
                                    </p:set>
                                    <p:animEffect transition="in" filter="fade">
                                      <p:cBhvr>
                                        <p:cTn id="43" dur="500"/>
                                        <p:tgtEl>
                                          <p:spTgt spid="17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2"/>
                                        </p:tgtEl>
                                        <p:attrNameLst>
                                          <p:attrName>style.visibility</p:attrName>
                                        </p:attrNameLst>
                                      </p:cBhvr>
                                      <p:to>
                                        <p:strVal val="visible"/>
                                      </p:to>
                                    </p:set>
                                    <p:animEffect transition="in" filter="fade">
                                      <p:cBhvr>
                                        <p:cTn id="48" dur="500"/>
                                        <p:tgtEl>
                                          <p:spTgt spid="17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89"/>
                                        </p:tgtEl>
                                        <p:attrNameLst>
                                          <p:attrName>style.visibility</p:attrName>
                                        </p:attrNameLst>
                                      </p:cBhvr>
                                      <p:to>
                                        <p:strVal val="visible"/>
                                      </p:to>
                                    </p:set>
                                    <p:animEffect transition="in" filter="fade">
                                      <p:cBhvr>
                                        <p:cTn id="53" dur="500"/>
                                        <p:tgtEl>
                                          <p:spTgt spid="189"/>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198"/>
                                        </p:tgtEl>
                                        <p:attrNameLst>
                                          <p:attrName>style.visibility</p:attrName>
                                        </p:attrNameLst>
                                      </p:cBhvr>
                                      <p:to>
                                        <p:strVal val="visible"/>
                                      </p:to>
                                    </p:set>
                                    <p:animEffect transition="in" filter="fade">
                                      <p:cBhvr>
                                        <p:cTn id="57" dur="500"/>
                                        <p:tgtEl>
                                          <p:spTgt spid="198"/>
                                        </p:tgtEl>
                                      </p:cBhvr>
                                    </p:animEffect>
                                  </p:childTnLst>
                                </p:cTn>
                              </p:par>
                            </p:childTnLst>
                          </p:cTn>
                        </p:par>
                        <p:par>
                          <p:cTn id="58" fill="hold">
                            <p:stCondLst>
                              <p:cond delay="1000"/>
                            </p:stCondLst>
                            <p:childTnLst>
                              <p:par>
                                <p:cTn id="59" presetID="22" presetClass="entr" presetSubtype="2" fill="hold" grpId="0" nodeType="afterEffect">
                                  <p:stCondLst>
                                    <p:cond delay="0"/>
                                  </p:stCondLst>
                                  <p:childTnLst>
                                    <p:set>
                                      <p:cBhvr>
                                        <p:cTn id="60" dur="1" fill="hold">
                                          <p:stCondLst>
                                            <p:cond delay="0"/>
                                          </p:stCondLst>
                                        </p:cTn>
                                        <p:tgtEl>
                                          <p:spTgt spid="199"/>
                                        </p:tgtEl>
                                        <p:attrNameLst>
                                          <p:attrName>style.visibility</p:attrName>
                                        </p:attrNameLst>
                                      </p:cBhvr>
                                      <p:to>
                                        <p:strVal val="visible"/>
                                      </p:to>
                                    </p:set>
                                    <p:animEffect transition="in" filter="wipe(right)">
                                      <p:cBhvr>
                                        <p:cTn id="61" dur="500"/>
                                        <p:tgtEl>
                                          <p:spTgt spid="19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90"/>
                                        </p:tgtEl>
                                        <p:attrNameLst>
                                          <p:attrName>style.visibility</p:attrName>
                                        </p:attrNameLst>
                                      </p:cBhvr>
                                      <p:to>
                                        <p:strVal val="visible"/>
                                      </p:to>
                                    </p:set>
                                    <p:animEffect transition="in" filter="fade">
                                      <p:cBhvr>
                                        <p:cTn id="66" dur="500"/>
                                        <p:tgtEl>
                                          <p:spTgt spid="190"/>
                                        </p:tgtEl>
                                      </p:cBhvr>
                                    </p:animEffect>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500"/>
                                        <p:tgtEl>
                                          <p:spTgt spid="6"/>
                                        </p:tgtEl>
                                      </p:cBhvr>
                                    </p:animEffect>
                                  </p:childTnLst>
                                </p:cTn>
                              </p:par>
                            </p:childTnLst>
                          </p:cTn>
                        </p:par>
                        <p:par>
                          <p:cTn id="71" fill="hold">
                            <p:stCondLst>
                              <p:cond delay="1000"/>
                            </p:stCondLst>
                            <p:childTnLst>
                              <p:par>
                                <p:cTn id="72" presetID="10" presetClass="entr" presetSubtype="0" fill="hold" nodeType="afterEffect">
                                  <p:stCondLst>
                                    <p:cond delay="0"/>
                                  </p:stCondLst>
                                  <p:childTnLst>
                                    <p:set>
                                      <p:cBhvr>
                                        <p:cTn id="73" dur="1" fill="hold">
                                          <p:stCondLst>
                                            <p:cond delay="0"/>
                                          </p:stCondLst>
                                        </p:cTn>
                                        <p:tgtEl>
                                          <p:spTgt spid="200"/>
                                        </p:tgtEl>
                                        <p:attrNameLst>
                                          <p:attrName>style.visibility</p:attrName>
                                        </p:attrNameLst>
                                      </p:cBhvr>
                                      <p:to>
                                        <p:strVal val="visible"/>
                                      </p:to>
                                    </p:set>
                                    <p:animEffect transition="in" filter="fade">
                                      <p:cBhvr>
                                        <p:cTn id="74" dur="500"/>
                                        <p:tgtEl>
                                          <p:spTgt spid="200"/>
                                        </p:tgtEl>
                                      </p:cBhvr>
                                    </p:animEffect>
                                  </p:childTnLst>
                                </p:cTn>
                              </p:par>
                            </p:childTnLst>
                          </p:cTn>
                        </p:par>
                        <p:par>
                          <p:cTn id="75" fill="hold">
                            <p:stCondLst>
                              <p:cond delay="1500"/>
                            </p:stCondLst>
                            <p:childTnLst>
                              <p:par>
                                <p:cTn id="76" presetID="22" presetClass="entr" presetSubtype="2" fill="hold" nodeType="after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wipe(right)">
                                      <p:cBhvr>
                                        <p:cTn id="78" dur="500"/>
                                        <p:tgtEl>
                                          <p:spTgt spid="13"/>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193"/>
                                        </p:tgtEl>
                                        <p:attrNameLst>
                                          <p:attrName>style.visibility</p:attrName>
                                        </p:attrNameLst>
                                      </p:cBhvr>
                                      <p:to>
                                        <p:strVal val="visible"/>
                                      </p:to>
                                    </p:set>
                                    <p:animEffect transition="in" filter="wipe(left)">
                                      <p:cBhvr>
                                        <p:cTn id="83" dur="2000"/>
                                        <p:tgtEl>
                                          <p:spTgt spid="193"/>
                                        </p:tgtEl>
                                      </p:cBhvr>
                                    </p:animEffect>
                                  </p:childTnLst>
                                </p:cTn>
                              </p:par>
                              <p:par>
                                <p:cTn id="84" presetID="22" presetClass="entr" presetSubtype="8" fill="hold" nodeType="withEffect">
                                  <p:stCondLst>
                                    <p:cond delay="0"/>
                                  </p:stCondLst>
                                  <p:childTnLst>
                                    <p:set>
                                      <p:cBhvr>
                                        <p:cTn id="85" dur="1" fill="hold">
                                          <p:stCondLst>
                                            <p:cond delay="0"/>
                                          </p:stCondLst>
                                        </p:cTn>
                                        <p:tgtEl>
                                          <p:spTgt spid="186"/>
                                        </p:tgtEl>
                                        <p:attrNameLst>
                                          <p:attrName>style.visibility</p:attrName>
                                        </p:attrNameLst>
                                      </p:cBhvr>
                                      <p:to>
                                        <p:strVal val="visible"/>
                                      </p:to>
                                    </p:set>
                                    <p:animEffect transition="in" filter="wipe(left)">
                                      <p:cBhvr>
                                        <p:cTn id="86" dur="2000"/>
                                        <p:tgtEl>
                                          <p:spTgt spid="186"/>
                                        </p:tgtEl>
                                      </p:cBhvr>
                                    </p:animEffect>
                                  </p:childTnLst>
                                </p:cTn>
                              </p:par>
                              <p:par>
                                <p:cTn id="87" presetID="10" presetClass="exit" presetSubtype="0" fill="hold" nodeType="withEffect">
                                  <p:stCondLst>
                                    <p:cond delay="0"/>
                                  </p:stCondLst>
                                  <p:childTnLst>
                                    <p:animEffect transition="out" filter="fade">
                                      <p:cBhvr>
                                        <p:cTn id="88" dur="500"/>
                                        <p:tgtEl>
                                          <p:spTgt spid="194"/>
                                        </p:tgtEl>
                                      </p:cBhvr>
                                    </p:animEffect>
                                    <p:set>
                                      <p:cBhvr>
                                        <p:cTn id="89" dur="1" fill="hold">
                                          <p:stCondLst>
                                            <p:cond delay="500"/>
                                          </p:stCondLst>
                                        </p:cTn>
                                        <p:tgtEl>
                                          <p:spTgt spid="194"/>
                                        </p:tgtEl>
                                        <p:attrNameLst>
                                          <p:attrName>style.visibility</p:attrName>
                                        </p:attrNameLst>
                                      </p:cBhvr>
                                      <p:to>
                                        <p:strVal val="hidden"/>
                                      </p:to>
                                    </p:set>
                                  </p:childTnLst>
                                </p:cTn>
                              </p:par>
                              <p:par>
                                <p:cTn id="90" presetID="10" presetClass="exit" presetSubtype="0" fill="hold" nodeType="withEffect">
                                  <p:stCondLst>
                                    <p:cond delay="250"/>
                                  </p:stCondLst>
                                  <p:childTnLst>
                                    <p:animEffect transition="out" filter="fade">
                                      <p:cBhvr>
                                        <p:cTn id="91" dur="500"/>
                                        <p:tgtEl>
                                          <p:spTgt spid="195"/>
                                        </p:tgtEl>
                                      </p:cBhvr>
                                    </p:animEffect>
                                    <p:set>
                                      <p:cBhvr>
                                        <p:cTn id="92" dur="1" fill="hold">
                                          <p:stCondLst>
                                            <p:cond delay="500"/>
                                          </p:stCondLst>
                                        </p:cTn>
                                        <p:tgtEl>
                                          <p:spTgt spid="195"/>
                                        </p:tgtEl>
                                        <p:attrNameLst>
                                          <p:attrName>style.visibility</p:attrName>
                                        </p:attrNameLst>
                                      </p:cBhvr>
                                      <p:to>
                                        <p:strVal val="hidden"/>
                                      </p:to>
                                    </p:set>
                                  </p:childTnLst>
                                </p:cTn>
                              </p:par>
                              <p:par>
                                <p:cTn id="93" presetID="10" presetClass="exit" presetSubtype="0" fill="hold" nodeType="withEffect">
                                  <p:stCondLst>
                                    <p:cond delay="500"/>
                                  </p:stCondLst>
                                  <p:childTnLst>
                                    <p:animEffect transition="out" filter="fade">
                                      <p:cBhvr>
                                        <p:cTn id="94" dur="500"/>
                                        <p:tgtEl>
                                          <p:spTgt spid="196"/>
                                        </p:tgtEl>
                                      </p:cBhvr>
                                    </p:animEffect>
                                    <p:set>
                                      <p:cBhvr>
                                        <p:cTn id="95" dur="1" fill="hold">
                                          <p:stCondLst>
                                            <p:cond delay="500"/>
                                          </p:stCondLst>
                                        </p:cTn>
                                        <p:tgtEl>
                                          <p:spTgt spid="196"/>
                                        </p:tgtEl>
                                        <p:attrNameLst>
                                          <p:attrName>style.visibility</p:attrName>
                                        </p:attrNameLst>
                                      </p:cBhvr>
                                      <p:to>
                                        <p:strVal val="hidden"/>
                                      </p:to>
                                    </p:set>
                                  </p:childTnLst>
                                </p:cTn>
                              </p:par>
                              <p:par>
                                <p:cTn id="96" presetID="10" presetClass="exit" presetSubtype="0" fill="hold" nodeType="withEffect">
                                  <p:stCondLst>
                                    <p:cond delay="750"/>
                                  </p:stCondLst>
                                  <p:childTnLst>
                                    <p:animEffect transition="out" filter="fade">
                                      <p:cBhvr>
                                        <p:cTn id="97" dur="500"/>
                                        <p:tgtEl>
                                          <p:spTgt spid="197"/>
                                        </p:tgtEl>
                                      </p:cBhvr>
                                    </p:animEffect>
                                    <p:set>
                                      <p:cBhvr>
                                        <p:cTn id="98" dur="1" fill="hold">
                                          <p:stCondLst>
                                            <p:cond delay="500"/>
                                          </p:stCondLst>
                                        </p:cTn>
                                        <p:tgtEl>
                                          <p:spTgt spid="197"/>
                                        </p:tgtEl>
                                        <p:attrNameLst>
                                          <p:attrName>style.visibility</p:attrName>
                                        </p:attrNameLst>
                                      </p:cBhvr>
                                      <p:to>
                                        <p:strVal val="hidden"/>
                                      </p:to>
                                    </p:set>
                                  </p:childTnLst>
                                </p:cTn>
                              </p:par>
                              <p:par>
                                <p:cTn id="99" presetID="10" presetClass="exit" presetSubtype="0" fill="hold" grpId="1" nodeType="withEffect">
                                  <p:stCondLst>
                                    <p:cond delay="1000"/>
                                  </p:stCondLst>
                                  <p:childTnLst>
                                    <p:animEffect transition="out" filter="fade">
                                      <p:cBhvr>
                                        <p:cTn id="100" dur="500"/>
                                        <p:tgtEl>
                                          <p:spTgt spid="199"/>
                                        </p:tgtEl>
                                      </p:cBhvr>
                                    </p:animEffect>
                                    <p:set>
                                      <p:cBhvr>
                                        <p:cTn id="101" dur="1" fill="hold">
                                          <p:stCondLst>
                                            <p:cond delay="499"/>
                                          </p:stCondLst>
                                        </p:cTn>
                                        <p:tgtEl>
                                          <p:spTgt spid="199"/>
                                        </p:tgtEl>
                                        <p:attrNameLst>
                                          <p:attrName>style.visibility</p:attrName>
                                        </p:attrNameLst>
                                      </p:cBhvr>
                                      <p:to>
                                        <p:strVal val="hidden"/>
                                      </p:to>
                                    </p:set>
                                  </p:childTnLst>
                                </p:cTn>
                              </p:par>
                              <p:par>
                                <p:cTn id="102" presetID="10" presetClass="exit" presetSubtype="0" fill="hold" nodeType="withEffect">
                                  <p:stCondLst>
                                    <p:cond delay="1250"/>
                                  </p:stCondLst>
                                  <p:childTnLst>
                                    <p:animEffect transition="out" filter="fade">
                                      <p:cBhvr>
                                        <p:cTn id="103" dur="500"/>
                                        <p:tgtEl>
                                          <p:spTgt spid="198"/>
                                        </p:tgtEl>
                                      </p:cBhvr>
                                    </p:animEffect>
                                    <p:set>
                                      <p:cBhvr>
                                        <p:cTn id="104" dur="1" fill="hold">
                                          <p:stCondLst>
                                            <p:cond delay="500"/>
                                          </p:stCondLst>
                                        </p:cTn>
                                        <p:tgtEl>
                                          <p:spTgt spid="198"/>
                                        </p:tgtEl>
                                        <p:attrNameLst>
                                          <p:attrName>style.visibility</p:attrName>
                                        </p:attrNameLst>
                                      </p:cBhvr>
                                      <p:to>
                                        <p:strVal val="hidden"/>
                                      </p:to>
                                    </p:set>
                                  </p:childTnLst>
                                </p:cTn>
                              </p:par>
                              <p:par>
                                <p:cTn id="105" presetID="10" presetClass="exit" presetSubtype="0" fill="hold" nodeType="withEffect">
                                  <p:stCondLst>
                                    <p:cond delay="1500"/>
                                  </p:stCondLst>
                                  <p:childTnLst>
                                    <p:animEffect transition="out" filter="fade">
                                      <p:cBhvr>
                                        <p:cTn id="106" dur="500"/>
                                        <p:tgtEl>
                                          <p:spTgt spid="13"/>
                                        </p:tgtEl>
                                      </p:cBhvr>
                                    </p:animEffect>
                                    <p:set>
                                      <p:cBhvr>
                                        <p:cTn id="107" dur="1" fill="hold">
                                          <p:stCondLst>
                                            <p:cond delay="499"/>
                                          </p:stCondLst>
                                        </p:cTn>
                                        <p:tgtEl>
                                          <p:spTgt spid="13"/>
                                        </p:tgtEl>
                                        <p:attrNameLst>
                                          <p:attrName>style.visibility</p:attrName>
                                        </p:attrNameLst>
                                      </p:cBhvr>
                                      <p:to>
                                        <p:strVal val="hidden"/>
                                      </p:to>
                                    </p:set>
                                  </p:childTnLst>
                                </p:cTn>
                              </p:par>
                              <p:par>
                                <p:cTn id="108" presetID="10" presetClass="exit" presetSubtype="0" fill="hold" nodeType="withEffect">
                                  <p:stCondLst>
                                    <p:cond delay="1750"/>
                                  </p:stCondLst>
                                  <p:childTnLst>
                                    <p:animEffect transition="out" filter="fade">
                                      <p:cBhvr>
                                        <p:cTn id="109" dur="500"/>
                                        <p:tgtEl>
                                          <p:spTgt spid="200"/>
                                        </p:tgtEl>
                                      </p:cBhvr>
                                    </p:animEffect>
                                    <p:set>
                                      <p:cBhvr>
                                        <p:cTn id="110" dur="1" fill="hold">
                                          <p:stCondLst>
                                            <p:cond delay="500"/>
                                          </p:stCondLst>
                                        </p:cTn>
                                        <p:tgtEl>
                                          <p:spTgt spid="2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animBg="1"/>
      <p:bldP spid="19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226087-7E1D-0FAB-2478-DCDB142E6A63}"/>
              </a:ext>
            </a:extLst>
          </p:cNvPr>
          <p:cNvSpPr>
            <a:spLocks noGrp="1"/>
          </p:cNvSpPr>
          <p:nvPr>
            <p:ph type="title"/>
          </p:nvPr>
        </p:nvSpPr>
        <p:spPr/>
        <p:txBody>
          <a:bodyPr>
            <a:normAutofit fontScale="90000"/>
          </a:bodyPr>
          <a:lstStyle/>
          <a:p>
            <a:r>
              <a:rPr lang="en-US" dirty="0"/>
              <a:t>The old approach</a:t>
            </a:r>
            <a:endParaRPr lang="en-US" i="1" dirty="0"/>
          </a:p>
        </p:txBody>
      </p:sp>
      <p:sp>
        <p:nvSpPr>
          <p:cNvPr id="4" name="Tijdelijke aanduiding voor dianummer 3">
            <a:extLst>
              <a:ext uri="{FF2B5EF4-FFF2-40B4-BE49-F238E27FC236}">
                <a16:creationId xmlns:a16="http://schemas.microsoft.com/office/drawing/2014/main" id="{DC8B2DA0-72C2-0781-6B4E-A809E276D10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4</a:t>
            </a:fld>
            <a:endParaRPr lang="en-US" dirty="0"/>
          </a:p>
        </p:txBody>
      </p:sp>
      <p:pic>
        <p:nvPicPr>
          <p:cNvPr id="13" name="Picture 12">
            <a:extLst>
              <a:ext uri="{FF2B5EF4-FFF2-40B4-BE49-F238E27FC236}">
                <a16:creationId xmlns:a16="http://schemas.microsoft.com/office/drawing/2014/main" id="{43371F6C-1921-A41C-EAC3-9304CD6667B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3344" b="11336"/>
          <a:stretch/>
        </p:blipFill>
        <p:spPr>
          <a:xfrm>
            <a:off x="763842" y="2216802"/>
            <a:ext cx="6505198" cy="3159178"/>
          </a:xfrm>
          <a:prstGeom prst="rect">
            <a:avLst/>
          </a:prstGeom>
        </p:spPr>
      </p:pic>
      <p:sp>
        <p:nvSpPr>
          <p:cNvPr id="11" name="TextBox 10">
            <a:extLst>
              <a:ext uri="{FF2B5EF4-FFF2-40B4-BE49-F238E27FC236}">
                <a16:creationId xmlns:a16="http://schemas.microsoft.com/office/drawing/2014/main" id="{49198671-FFD0-70C8-0E3E-7B4357DAC468}"/>
              </a:ext>
            </a:extLst>
          </p:cNvPr>
          <p:cNvSpPr txBox="1"/>
          <p:nvPr/>
        </p:nvSpPr>
        <p:spPr>
          <a:xfrm>
            <a:off x="4246328" y="2340214"/>
            <a:ext cx="2767104" cy="1477328"/>
          </a:xfrm>
          <a:prstGeom prst="rect">
            <a:avLst/>
          </a:prstGeom>
          <a:solidFill>
            <a:schemeClr val="bg1">
              <a:alpha val="24000"/>
            </a:schemeClr>
          </a:solidFill>
          <a:effectLst>
            <a:outerShdw blurRad="50800" dist="38100" dir="2700000" algn="tl" rotWithShape="0">
              <a:schemeClr val="bg1">
                <a:alpha val="40000"/>
              </a:schemeClr>
            </a:outerShdw>
          </a:effectLst>
        </p:spPr>
        <p:txBody>
          <a:bodyPr wrap="square" rtlCol="0">
            <a:spAutoFit/>
          </a:bodyPr>
          <a:lstStyle/>
          <a:p>
            <a:pPr algn="ctr"/>
            <a:r>
              <a:rPr lang="en-US" sz="2400" b="1" i="1" dirty="0">
                <a:solidFill>
                  <a:srgbClr val="0F53FF"/>
                </a:solidFill>
              </a:rPr>
              <a:t>Step 2: determine the solution</a:t>
            </a:r>
          </a:p>
          <a:p>
            <a:pPr algn="ctr"/>
            <a:r>
              <a:rPr lang="en-US" sz="1800" b="1" i="1" dirty="0">
                <a:solidFill>
                  <a:srgbClr val="0F53FF"/>
                </a:solidFill>
              </a:rPr>
              <a:t>(= the route)</a:t>
            </a:r>
          </a:p>
          <a:p>
            <a:pPr algn="ctr"/>
            <a:r>
              <a:rPr lang="en-US" sz="2400" b="1" i="1" dirty="0">
                <a:solidFill>
                  <a:srgbClr val="0F53FF"/>
                </a:solidFill>
              </a:rPr>
              <a:t>manually</a:t>
            </a:r>
            <a:endParaRPr lang="en-US" sz="2000" b="1" i="1" dirty="0">
              <a:solidFill>
                <a:srgbClr val="0F53FF"/>
              </a:solidFill>
            </a:endParaRPr>
          </a:p>
        </p:txBody>
      </p:sp>
      <p:pic>
        <p:nvPicPr>
          <p:cNvPr id="6" name="Picture 5">
            <a:extLst>
              <a:ext uri="{FF2B5EF4-FFF2-40B4-BE49-F238E27FC236}">
                <a16:creationId xmlns:a16="http://schemas.microsoft.com/office/drawing/2014/main" id="{BEBA7D6E-9B0C-B0DD-C3EB-1498B7B3DBBB}"/>
              </a:ext>
            </a:extLst>
          </p:cNvPr>
          <p:cNvPicPr>
            <a:picLocks noChangeAspect="1"/>
          </p:cNvPicPr>
          <p:nvPr/>
        </p:nvPicPr>
        <p:blipFill>
          <a:blip r:embed="rId4"/>
          <a:srcRect/>
          <a:stretch/>
        </p:blipFill>
        <p:spPr>
          <a:xfrm>
            <a:off x="7799739" y="2215767"/>
            <a:ext cx="3135122" cy="3159178"/>
          </a:xfrm>
          <a:prstGeom prst="rect">
            <a:avLst/>
          </a:prstGeom>
        </p:spPr>
      </p:pic>
      <p:sp>
        <p:nvSpPr>
          <p:cNvPr id="7" name="TextBox 6">
            <a:extLst>
              <a:ext uri="{FF2B5EF4-FFF2-40B4-BE49-F238E27FC236}">
                <a16:creationId xmlns:a16="http://schemas.microsoft.com/office/drawing/2014/main" id="{75E845DE-DD4D-8187-6B1B-17EFB3FCAD1E}"/>
              </a:ext>
            </a:extLst>
          </p:cNvPr>
          <p:cNvSpPr txBox="1"/>
          <p:nvPr/>
        </p:nvSpPr>
        <p:spPr>
          <a:xfrm>
            <a:off x="8065252" y="2340214"/>
            <a:ext cx="2767103" cy="1107996"/>
          </a:xfrm>
          <a:prstGeom prst="rect">
            <a:avLst/>
          </a:prstGeom>
          <a:solidFill>
            <a:schemeClr val="bg1">
              <a:alpha val="58000"/>
            </a:schemeClr>
          </a:solidFill>
          <a:effectLst>
            <a:outerShdw blurRad="50800" dist="38100" dir="2700000" algn="tl" rotWithShape="0">
              <a:schemeClr val="bg1">
                <a:alpha val="40000"/>
              </a:schemeClr>
            </a:outerShdw>
          </a:effectLst>
        </p:spPr>
        <p:txBody>
          <a:bodyPr wrap="square" rtlCol="0">
            <a:spAutoFit/>
          </a:bodyPr>
          <a:lstStyle/>
          <a:p>
            <a:pPr algn="ctr"/>
            <a:r>
              <a:rPr lang="en-US" sz="2400" b="1" dirty="0">
                <a:solidFill>
                  <a:srgbClr val="00B050"/>
                </a:solidFill>
              </a:rPr>
              <a:t>Step 1: determine the end result</a:t>
            </a:r>
            <a:br>
              <a:rPr lang="en-US" sz="2400" b="1" dirty="0">
                <a:solidFill>
                  <a:srgbClr val="00B050"/>
                </a:solidFill>
              </a:rPr>
            </a:br>
            <a:r>
              <a:rPr lang="en-US" sz="1800" b="1" dirty="0">
                <a:solidFill>
                  <a:srgbClr val="00B050"/>
                </a:solidFill>
              </a:rPr>
              <a:t>(= the destination)</a:t>
            </a:r>
            <a:endParaRPr lang="en-US" sz="2400" b="1" dirty="0">
              <a:solidFill>
                <a:srgbClr val="00B050"/>
              </a:solidFill>
            </a:endParaRPr>
          </a:p>
        </p:txBody>
      </p:sp>
      <p:grpSp>
        <p:nvGrpSpPr>
          <p:cNvPr id="10" name="Group 9">
            <a:extLst>
              <a:ext uri="{FF2B5EF4-FFF2-40B4-BE49-F238E27FC236}">
                <a16:creationId xmlns:a16="http://schemas.microsoft.com/office/drawing/2014/main" id="{A52FCCFF-9FBA-7840-D4B9-82818A3A639F}"/>
              </a:ext>
            </a:extLst>
          </p:cNvPr>
          <p:cNvGrpSpPr/>
          <p:nvPr/>
        </p:nvGrpSpPr>
        <p:grpSpPr>
          <a:xfrm>
            <a:off x="1727200" y="5063029"/>
            <a:ext cx="4775200" cy="872726"/>
            <a:chOff x="1016000" y="5374946"/>
            <a:chExt cx="4775200" cy="872726"/>
          </a:xfrm>
        </p:grpSpPr>
        <p:sp>
          <p:nvSpPr>
            <p:cNvPr id="9" name="Rectangle: Rounded Corners 8">
              <a:extLst>
                <a:ext uri="{FF2B5EF4-FFF2-40B4-BE49-F238E27FC236}">
                  <a16:creationId xmlns:a16="http://schemas.microsoft.com/office/drawing/2014/main" id="{7F36B0D3-236A-FE50-8ECA-93BCB3F85499}"/>
                </a:ext>
              </a:extLst>
            </p:cNvPr>
            <p:cNvSpPr/>
            <p:nvPr/>
          </p:nvSpPr>
          <p:spPr>
            <a:xfrm>
              <a:off x="1016000" y="5374946"/>
              <a:ext cx="4775200" cy="872726"/>
            </a:xfrm>
            <a:prstGeom prst="roundRect">
              <a:avLst/>
            </a:prstGeom>
            <a:solidFill>
              <a:schemeClr val="bg1"/>
            </a:solidFill>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5" name="Graphic 4" descr="Warning">
              <a:extLst>
                <a:ext uri="{FF2B5EF4-FFF2-40B4-BE49-F238E27FC236}">
                  <a16:creationId xmlns:a16="http://schemas.microsoft.com/office/drawing/2014/main" id="{3A1F8CF5-FB05-0215-137E-40385BABE6C0}"/>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33148" y="5475164"/>
              <a:ext cx="646236" cy="646236"/>
            </a:xfrm>
            <a:prstGeom prst="rect">
              <a:avLst/>
            </a:prstGeom>
          </p:spPr>
        </p:pic>
        <p:sp>
          <p:nvSpPr>
            <p:cNvPr id="8" name="TextBox 7">
              <a:extLst>
                <a:ext uri="{FF2B5EF4-FFF2-40B4-BE49-F238E27FC236}">
                  <a16:creationId xmlns:a16="http://schemas.microsoft.com/office/drawing/2014/main" id="{B1578E19-7FC5-D5EE-CBD5-149679C2A226}"/>
                </a:ext>
              </a:extLst>
            </p:cNvPr>
            <p:cNvSpPr txBox="1"/>
            <p:nvPr/>
          </p:nvSpPr>
          <p:spPr>
            <a:xfrm>
              <a:off x="1701720" y="5525810"/>
              <a:ext cx="3996267" cy="646331"/>
            </a:xfrm>
            <a:prstGeom prst="rect">
              <a:avLst/>
            </a:prstGeom>
            <a:noFill/>
          </p:spPr>
          <p:txBody>
            <a:bodyPr wrap="square" rtlCol="0">
              <a:spAutoFit/>
            </a:bodyPr>
            <a:lstStyle/>
            <a:p>
              <a:r>
                <a:rPr lang="en-US" sz="1200" b="1" u="sng" dirty="0">
                  <a:solidFill>
                    <a:srgbClr val="FF0000"/>
                  </a:solidFill>
                </a:rPr>
                <a:t>SOFTWARE PROJECTS STILL USE THIS OLD APPROACH AND THEREFORE TIME CONSUMING AND WITH A HIGH CHANCE OF ERROR!!</a:t>
              </a:r>
              <a:endParaRPr lang="en-US" sz="1200" b="1" dirty="0">
                <a:solidFill>
                  <a:srgbClr val="FF0000"/>
                </a:solidFill>
              </a:endParaRPr>
            </a:p>
          </p:txBody>
        </p:sp>
      </p:grpSp>
    </p:spTree>
    <p:extLst>
      <p:ext uri="{BB962C8B-B14F-4D97-AF65-F5344CB8AC3E}">
        <p14:creationId xmlns:p14="http://schemas.microsoft.com/office/powerpoint/2010/main" val="312568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2000"/>
                                        <p:tgtEl>
                                          <p:spTgt spid="13"/>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par>
                          <p:cTn id="26" fill="hold">
                            <p:stCondLst>
                              <p:cond delay="500"/>
                            </p:stCondLst>
                            <p:childTnLst>
                              <p:par>
                                <p:cTn id="27" presetID="26" presetClass="emph" presetSubtype="0" repeatCount="3000" fill="hold"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226087-7E1D-0FAB-2478-DCDB142E6A63}"/>
              </a:ext>
            </a:extLst>
          </p:cNvPr>
          <p:cNvSpPr>
            <a:spLocks noGrp="1"/>
          </p:cNvSpPr>
          <p:nvPr>
            <p:ph type="title"/>
          </p:nvPr>
        </p:nvSpPr>
        <p:spPr/>
        <p:txBody>
          <a:bodyPr>
            <a:normAutofit fontScale="90000"/>
          </a:bodyPr>
          <a:lstStyle/>
          <a:p>
            <a:r>
              <a:rPr lang="en-US" dirty="0"/>
              <a:t>The new approach</a:t>
            </a:r>
            <a:endParaRPr lang="en-US" i="1" u="sng" dirty="0"/>
          </a:p>
        </p:txBody>
      </p:sp>
      <p:sp>
        <p:nvSpPr>
          <p:cNvPr id="4" name="Tijdelijke aanduiding voor dianummer 3">
            <a:extLst>
              <a:ext uri="{FF2B5EF4-FFF2-40B4-BE49-F238E27FC236}">
                <a16:creationId xmlns:a16="http://schemas.microsoft.com/office/drawing/2014/main" id="{DC8B2DA0-72C2-0781-6B4E-A809E276D10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5</a:t>
            </a:fld>
            <a:endParaRPr lang="en-US" dirty="0"/>
          </a:p>
        </p:txBody>
      </p:sp>
      <p:pic>
        <p:nvPicPr>
          <p:cNvPr id="6" name="Picture 5">
            <a:extLst>
              <a:ext uri="{FF2B5EF4-FFF2-40B4-BE49-F238E27FC236}">
                <a16:creationId xmlns:a16="http://schemas.microsoft.com/office/drawing/2014/main" id="{BEBA7D6E-9B0C-B0DD-C3EB-1498B7B3DBBB}"/>
              </a:ext>
            </a:extLst>
          </p:cNvPr>
          <p:cNvPicPr>
            <a:picLocks noChangeAspect="1"/>
          </p:cNvPicPr>
          <p:nvPr/>
        </p:nvPicPr>
        <p:blipFill>
          <a:blip r:embed="rId3"/>
          <a:srcRect/>
          <a:stretch/>
        </p:blipFill>
        <p:spPr>
          <a:xfrm>
            <a:off x="7799739" y="2215767"/>
            <a:ext cx="3135122" cy="3159178"/>
          </a:xfrm>
          <a:prstGeom prst="rect">
            <a:avLst/>
          </a:prstGeom>
        </p:spPr>
      </p:pic>
      <p:sp>
        <p:nvSpPr>
          <p:cNvPr id="7" name="TextBox 6">
            <a:extLst>
              <a:ext uri="{FF2B5EF4-FFF2-40B4-BE49-F238E27FC236}">
                <a16:creationId xmlns:a16="http://schemas.microsoft.com/office/drawing/2014/main" id="{75E845DE-DD4D-8187-6B1B-17EFB3FCAD1E}"/>
              </a:ext>
            </a:extLst>
          </p:cNvPr>
          <p:cNvSpPr txBox="1"/>
          <p:nvPr/>
        </p:nvSpPr>
        <p:spPr>
          <a:xfrm>
            <a:off x="8065249" y="2340214"/>
            <a:ext cx="2767104" cy="1107996"/>
          </a:xfrm>
          <a:prstGeom prst="rect">
            <a:avLst/>
          </a:prstGeom>
          <a:solidFill>
            <a:schemeClr val="bg1">
              <a:alpha val="58000"/>
            </a:schemeClr>
          </a:solidFill>
          <a:effectLst>
            <a:outerShdw blurRad="50800" dist="38100" dir="2700000" algn="tl" rotWithShape="0">
              <a:schemeClr val="bg1">
                <a:alpha val="40000"/>
              </a:schemeClr>
            </a:outerShdw>
          </a:effectLst>
        </p:spPr>
        <p:txBody>
          <a:bodyPr wrap="square" rtlCol="0">
            <a:spAutoFit/>
          </a:bodyPr>
          <a:lstStyle/>
          <a:p>
            <a:pPr algn="ctr"/>
            <a:r>
              <a:rPr lang="en-US" sz="2400" b="1" dirty="0">
                <a:solidFill>
                  <a:srgbClr val="00B050"/>
                </a:solidFill>
              </a:rPr>
              <a:t>Step 1: determine the end result</a:t>
            </a:r>
            <a:br>
              <a:rPr lang="en-US" sz="2400" b="1" dirty="0">
                <a:solidFill>
                  <a:srgbClr val="00B050"/>
                </a:solidFill>
              </a:rPr>
            </a:br>
            <a:r>
              <a:rPr lang="en-US" sz="1800" b="1" dirty="0">
                <a:solidFill>
                  <a:srgbClr val="00B050"/>
                </a:solidFill>
              </a:rPr>
              <a:t>(= the destination)</a:t>
            </a:r>
            <a:endParaRPr lang="en-US" sz="2400" b="1" dirty="0">
              <a:solidFill>
                <a:srgbClr val="00B050"/>
              </a:solidFill>
            </a:endParaRPr>
          </a:p>
        </p:txBody>
      </p:sp>
      <p:pic>
        <p:nvPicPr>
          <p:cNvPr id="3" name="Picture 2">
            <a:extLst>
              <a:ext uri="{FF2B5EF4-FFF2-40B4-BE49-F238E27FC236}">
                <a16:creationId xmlns:a16="http://schemas.microsoft.com/office/drawing/2014/main" id="{13E2F9E7-8016-EB31-E9B1-90EBD8832D55}"/>
              </a:ext>
            </a:extLst>
          </p:cNvPr>
          <p:cNvPicPr>
            <a:picLocks noChangeAspect="1"/>
          </p:cNvPicPr>
          <p:nvPr/>
        </p:nvPicPr>
        <p:blipFill>
          <a:blip r:embed="rId4"/>
          <a:srcRect/>
          <a:stretch/>
        </p:blipFill>
        <p:spPr>
          <a:xfrm>
            <a:off x="764535" y="2215767"/>
            <a:ext cx="7004130" cy="3159178"/>
          </a:xfrm>
          <a:prstGeom prst="rect">
            <a:avLst/>
          </a:prstGeom>
        </p:spPr>
      </p:pic>
      <p:sp>
        <p:nvSpPr>
          <p:cNvPr id="5" name="TextBox 4">
            <a:extLst>
              <a:ext uri="{FF2B5EF4-FFF2-40B4-BE49-F238E27FC236}">
                <a16:creationId xmlns:a16="http://schemas.microsoft.com/office/drawing/2014/main" id="{2B0CDD2B-A597-6D36-9B67-CC743FB3C330}"/>
              </a:ext>
            </a:extLst>
          </p:cNvPr>
          <p:cNvSpPr txBox="1"/>
          <p:nvPr/>
        </p:nvSpPr>
        <p:spPr>
          <a:xfrm>
            <a:off x="4227894" y="2333628"/>
            <a:ext cx="2816797" cy="1477328"/>
          </a:xfrm>
          <a:prstGeom prst="rect">
            <a:avLst/>
          </a:prstGeom>
          <a:solidFill>
            <a:schemeClr val="bg1">
              <a:alpha val="55000"/>
            </a:schemeClr>
          </a:solidFill>
          <a:effectLst>
            <a:outerShdw blurRad="50800" dist="38100" dir="2700000" algn="tl" rotWithShape="0">
              <a:schemeClr val="bg1">
                <a:alpha val="40000"/>
              </a:schemeClr>
            </a:outerShdw>
          </a:effectLst>
        </p:spPr>
        <p:txBody>
          <a:bodyPr wrap="square" rtlCol="0">
            <a:spAutoFit/>
          </a:bodyPr>
          <a:lstStyle/>
          <a:p>
            <a:pPr algn="ctr"/>
            <a:r>
              <a:rPr lang="en-US" sz="2400" b="1" i="1" dirty="0">
                <a:solidFill>
                  <a:srgbClr val="0F53FF"/>
                </a:solidFill>
              </a:rPr>
              <a:t>Step 2: determine the solution</a:t>
            </a:r>
          </a:p>
          <a:p>
            <a:pPr algn="ctr"/>
            <a:r>
              <a:rPr lang="en-US" sz="1800" b="1" i="1" dirty="0">
                <a:solidFill>
                  <a:srgbClr val="0F53FF"/>
                </a:solidFill>
              </a:rPr>
              <a:t>(= the route)</a:t>
            </a:r>
          </a:p>
          <a:p>
            <a:pPr algn="ctr"/>
            <a:r>
              <a:rPr lang="en-US" sz="2400" b="1" i="1" dirty="0">
                <a:solidFill>
                  <a:srgbClr val="0F53FF"/>
                </a:solidFill>
              </a:rPr>
              <a:t>AUTOMATICALLY</a:t>
            </a:r>
            <a:endParaRPr lang="en-US" sz="2000" b="1" i="1" dirty="0">
              <a:solidFill>
                <a:srgbClr val="0F53FF"/>
              </a:solidFill>
            </a:endParaRPr>
          </a:p>
        </p:txBody>
      </p:sp>
    </p:spTree>
    <p:extLst>
      <p:ext uri="{BB962C8B-B14F-4D97-AF65-F5344CB8AC3E}">
        <p14:creationId xmlns:p14="http://schemas.microsoft.com/office/powerpoint/2010/main" val="229309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right)">
                                      <p:cBhvr>
                                        <p:cTn id="16" dur="500"/>
                                        <p:tgtEl>
                                          <p:spTgt spid="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New approach requires 3 ingredients </a:t>
            </a:r>
            <a:r>
              <a:rPr lang="en-US" sz="4400" baseline="30000" dirty="0"/>
              <a:t>to be fully clear</a:t>
            </a:r>
          </a:p>
        </p:txBody>
      </p:sp>
      <p:sp>
        <p:nvSpPr>
          <p:cNvPr id="4" name="Slide Number Placeholder 3"/>
          <p:cNvSpPr>
            <a:spLocks noGrp="1"/>
          </p:cNvSpPr>
          <p:nvPr>
            <p:ph type="sldNum" sz="quarter" idx="12"/>
          </p:nvPr>
        </p:nvSpPr>
        <p:spPr/>
        <p:txBody>
          <a:bodyPr/>
          <a:lstStyle/>
          <a:p>
            <a:fld id="{525A3C56-E491-49B2-93F3-63532DF516BC}" type="slidenum">
              <a:rPr lang="en-US" smtClean="0"/>
              <a:t>6</a:t>
            </a:fld>
            <a:endParaRPr lang="en-US" dirty="0"/>
          </a:p>
        </p:txBody>
      </p:sp>
      <p:sp>
        <p:nvSpPr>
          <p:cNvPr id="3" name="Content Placeholder 2"/>
          <p:cNvSpPr>
            <a:spLocks noGrp="1"/>
          </p:cNvSpPr>
          <p:nvPr>
            <p:ph sz="quarter" idx="4294967295"/>
          </p:nvPr>
        </p:nvSpPr>
        <p:spPr>
          <a:xfrm>
            <a:off x="1190625" y="1555844"/>
            <a:ext cx="11001375" cy="4597305"/>
          </a:xfrm>
        </p:spPr>
        <p:txBody>
          <a:bodyPr>
            <a:normAutofit/>
          </a:bodyPr>
          <a:lstStyle/>
          <a:p>
            <a:pPr marL="457200" indent="-457200">
              <a:buFont typeface="+mj-lt"/>
              <a:buAutoNum type="arabicPeriod"/>
            </a:pPr>
            <a:r>
              <a:rPr lang="en-US" sz="2400" b="1" u="sng" dirty="0">
                <a:solidFill>
                  <a:srgbClr val="1070FC"/>
                </a:solidFill>
              </a:rPr>
              <a:t>What</a:t>
            </a:r>
            <a:r>
              <a:rPr lang="en-US" sz="2400" b="1" dirty="0"/>
              <a:t> </a:t>
            </a:r>
            <a:r>
              <a:rPr lang="en-US" sz="2400" dirty="0"/>
              <a:t>is the end result?</a:t>
            </a:r>
          </a:p>
          <a:p>
            <a:pPr marL="457200" indent="-457200">
              <a:buFont typeface="+mj-lt"/>
              <a:buAutoNum type="arabicPeriod"/>
            </a:pPr>
            <a:endParaRPr lang="en-US" sz="2400" dirty="0"/>
          </a:p>
          <a:p>
            <a:pPr marL="457200" indent="-457200">
              <a:buFont typeface="+mj-lt"/>
              <a:buAutoNum type="arabicPeriod"/>
            </a:pPr>
            <a:r>
              <a:rPr lang="en-US" sz="2400" b="1" u="sng" dirty="0">
                <a:solidFill>
                  <a:srgbClr val="6EC628"/>
                </a:solidFill>
              </a:rPr>
              <a:t>When</a:t>
            </a:r>
            <a:r>
              <a:rPr lang="en-US" sz="2400" dirty="0">
                <a:solidFill>
                  <a:srgbClr val="6EC628"/>
                </a:solidFill>
              </a:rPr>
              <a:t> </a:t>
            </a:r>
            <a:r>
              <a:rPr lang="en-US" sz="2400" dirty="0"/>
              <a:t>will the end result be achieved?</a:t>
            </a:r>
          </a:p>
          <a:p>
            <a:pPr marL="457200" indent="-457200">
              <a:buFont typeface="+mj-lt"/>
              <a:buAutoNum type="arabicPeriod"/>
            </a:pPr>
            <a:endParaRPr lang="en-US" sz="2400" dirty="0"/>
          </a:p>
          <a:p>
            <a:pPr marL="457200" indent="-457200">
              <a:buFont typeface="+mj-lt"/>
              <a:buAutoNum type="arabicPeriod"/>
            </a:pPr>
            <a:r>
              <a:rPr lang="en-US" sz="2400" b="1" u="sng" dirty="0">
                <a:solidFill>
                  <a:srgbClr val="FF0000"/>
                </a:solidFill>
              </a:rPr>
              <a:t>Where</a:t>
            </a:r>
            <a:r>
              <a:rPr lang="en-US" sz="2400" dirty="0">
                <a:solidFill>
                  <a:srgbClr val="FF0000"/>
                </a:solidFill>
              </a:rPr>
              <a:t> </a:t>
            </a:r>
            <a:r>
              <a:rPr lang="en-US" sz="2400" dirty="0"/>
              <a:t>does the information needed come from?</a:t>
            </a:r>
          </a:p>
          <a:p>
            <a:pPr marL="1268730" lvl="3" indent="-457200">
              <a:buFont typeface="+mj-lt"/>
              <a:buAutoNum type="alphaLcParenR"/>
            </a:pPr>
            <a:r>
              <a:rPr lang="en-US" dirty="0"/>
              <a:t>A person or other external actor (</a:t>
            </a:r>
            <a:r>
              <a:rPr lang="en-US" b="1" dirty="0"/>
              <a:t>input from</a:t>
            </a:r>
            <a:r>
              <a:rPr lang="en-US" dirty="0"/>
              <a:t>)</a:t>
            </a:r>
          </a:p>
          <a:p>
            <a:pPr marL="1268730" lvl="3" indent="-457200">
              <a:buFont typeface="+mj-lt"/>
              <a:buAutoNum type="alphaLcParenR"/>
            </a:pPr>
            <a:r>
              <a:rPr lang="en-US" dirty="0"/>
              <a:t>An available internal or external piece of information (</a:t>
            </a:r>
            <a:r>
              <a:rPr lang="en-US" b="1" dirty="0"/>
              <a:t>a single value, a list of values, a combination of those</a:t>
            </a:r>
            <a:r>
              <a:rPr lang="en-US" dirty="0"/>
              <a:t>)</a:t>
            </a:r>
          </a:p>
          <a:p>
            <a:pPr marL="1268730" lvl="3" indent="-457200">
              <a:buFont typeface="+mj-lt"/>
              <a:buAutoNum type="alphaLcParenR"/>
            </a:pPr>
            <a:r>
              <a:rPr lang="en-US" dirty="0"/>
              <a:t>A calculation </a:t>
            </a:r>
            <a:r>
              <a:rPr lang="en-US" b="1" dirty="0"/>
              <a:t>(a formula)</a:t>
            </a:r>
          </a:p>
          <a:p>
            <a:pPr marL="1268730" lvl="3" indent="-457200">
              <a:buFont typeface="+mj-lt"/>
              <a:buAutoNum type="alphaLcParenR"/>
            </a:pPr>
            <a:r>
              <a:rPr lang="en-US" dirty="0"/>
              <a:t>And the info that is needed by a) – c)?</a:t>
            </a:r>
          </a:p>
          <a:p>
            <a:pPr marL="1268730" lvl="3" indent="-457200">
              <a:buFont typeface="+mj-lt"/>
              <a:buAutoNum type="alphaLcParenR"/>
            </a:pPr>
            <a:endParaRPr lang="en-US" sz="2400" b="1" dirty="0"/>
          </a:p>
          <a:p>
            <a:r>
              <a:rPr lang="en-US" sz="2800" b="1" u="sng" dirty="0"/>
              <a:t>And drill down </a:t>
            </a:r>
            <a:r>
              <a:rPr lang="en-US" sz="2800" b="1" u="sng"/>
              <a:t>until all </a:t>
            </a:r>
            <a:r>
              <a:rPr lang="en-US" sz="2800" b="1" u="sng" dirty="0"/>
              <a:t>is clear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SMARTInkShape-484"/>
          <p:cNvSpPr/>
          <p:nvPr/>
        </p:nvSpPr>
        <p:spPr>
          <a:xfrm>
            <a:off x="6746082" y="1447857"/>
            <a:ext cx="2254533" cy="609542"/>
          </a:xfrm>
          <a:custGeom>
            <a:avLst/>
            <a:gdLst/>
            <a:ahLst/>
            <a:cxnLst/>
            <a:rect l="0" t="0" r="0" b="0"/>
            <a:pathLst>
              <a:path w="3006044" h="609542">
                <a:moveTo>
                  <a:pt x="38100" y="104718"/>
                </a:moveTo>
                <a:lnTo>
                  <a:pt x="39158" y="145457"/>
                </a:lnTo>
                <a:lnTo>
                  <a:pt x="44646" y="188873"/>
                </a:lnTo>
                <a:lnTo>
                  <a:pt x="46301" y="227140"/>
                </a:lnTo>
                <a:lnTo>
                  <a:pt x="47233" y="270108"/>
                </a:lnTo>
                <a:lnTo>
                  <a:pt x="47509" y="308004"/>
                </a:lnTo>
                <a:lnTo>
                  <a:pt x="41056" y="352189"/>
                </a:lnTo>
                <a:lnTo>
                  <a:pt x="38684" y="397763"/>
                </a:lnTo>
                <a:lnTo>
                  <a:pt x="38215" y="437652"/>
                </a:lnTo>
                <a:lnTo>
                  <a:pt x="38134" y="476650"/>
                </a:lnTo>
                <a:lnTo>
                  <a:pt x="38110" y="516663"/>
                </a:lnTo>
                <a:lnTo>
                  <a:pt x="44648" y="558388"/>
                </a:lnTo>
                <a:lnTo>
                  <a:pt x="48606" y="596586"/>
                </a:lnTo>
                <a:lnTo>
                  <a:pt x="52646" y="603079"/>
                </a:lnTo>
                <a:lnTo>
                  <a:pt x="56265" y="605234"/>
                </a:lnTo>
                <a:lnTo>
                  <a:pt x="74457" y="608692"/>
                </a:lnTo>
                <a:lnTo>
                  <a:pt x="119782" y="609493"/>
                </a:lnTo>
                <a:lnTo>
                  <a:pt x="165517" y="609533"/>
                </a:lnTo>
                <a:lnTo>
                  <a:pt x="206692" y="609541"/>
                </a:lnTo>
                <a:lnTo>
                  <a:pt x="252447" y="606720"/>
                </a:lnTo>
                <a:lnTo>
                  <a:pt x="297755" y="602004"/>
                </a:lnTo>
                <a:lnTo>
                  <a:pt x="334110" y="600606"/>
                </a:lnTo>
                <a:lnTo>
                  <a:pt x="371692" y="600192"/>
                </a:lnTo>
                <a:lnTo>
                  <a:pt x="409639" y="600070"/>
                </a:lnTo>
                <a:lnTo>
                  <a:pt x="447694" y="597211"/>
                </a:lnTo>
                <a:lnTo>
                  <a:pt x="488603" y="592484"/>
                </a:lnTo>
                <a:lnTo>
                  <a:pt x="534238" y="588261"/>
                </a:lnTo>
                <a:lnTo>
                  <a:pt x="581273" y="583129"/>
                </a:lnTo>
                <a:lnTo>
                  <a:pt x="628723" y="581608"/>
                </a:lnTo>
                <a:lnTo>
                  <a:pt x="676297" y="578336"/>
                </a:lnTo>
                <a:lnTo>
                  <a:pt x="723906" y="573485"/>
                </a:lnTo>
                <a:lnTo>
                  <a:pt x="771527" y="569226"/>
                </a:lnTo>
                <a:lnTo>
                  <a:pt x="804334" y="565166"/>
                </a:lnTo>
                <a:lnTo>
                  <a:pt x="840082" y="563362"/>
                </a:lnTo>
                <a:lnTo>
                  <a:pt x="877136" y="562559"/>
                </a:lnTo>
                <a:lnTo>
                  <a:pt x="914772" y="562203"/>
                </a:lnTo>
                <a:lnTo>
                  <a:pt x="952665" y="562045"/>
                </a:lnTo>
                <a:lnTo>
                  <a:pt x="987851" y="559152"/>
                </a:lnTo>
                <a:lnTo>
                  <a:pt x="1023245" y="555397"/>
                </a:lnTo>
                <a:lnTo>
                  <a:pt x="1063670" y="553728"/>
                </a:lnTo>
                <a:lnTo>
                  <a:pt x="1103509" y="552987"/>
                </a:lnTo>
                <a:lnTo>
                  <a:pt x="1142381" y="551598"/>
                </a:lnTo>
                <a:lnTo>
                  <a:pt x="1180825" y="547454"/>
                </a:lnTo>
                <a:lnTo>
                  <a:pt x="1219078" y="544906"/>
                </a:lnTo>
                <a:lnTo>
                  <a:pt x="1257246" y="543774"/>
                </a:lnTo>
                <a:lnTo>
                  <a:pt x="1295376" y="543271"/>
                </a:lnTo>
                <a:lnTo>
                  <a:pt x="1333489" y="540225"/>
                </a:lnTo>
                <a:lnTo>
                  <a:pt x="1372653" y="536402"/>
                </a:lnTo>
                <a:lnTo>
                  <a:pt x="1414754" y="534702"/>
                </a:lnTo>
                <a:lnTo>
                  <a:pt x="1455338" y="533947"/>
                </a:lnTo>
                <a:lnTo>
                  <a:pt x="1494542" y="532553"/>
                </a:lnTo>
                <a:lnTo>
                  <a:pt x="1533133" y="528406"/>
                </a:lnTo>
                <a:lnTo>
                  <a:pt x="1574273" y="525857"/>
                </a:lnTo>
                <a:lnTo>
                  <a:pt x="1616194" y="524724"/>
                </a:lnTo>
                <a:lnTo>
                  <a:pt x="1655991" y="524221"/>
                </a:lnTo>
                <a:lnTo>
                  <a:pt x="1694847" y="523997"/>
                </a:lnTo>
                <a:lnTo>
                  <a:pt x="1733282" y="523898"/>
                </a:lnTo>
                <a:lnTo>
                  <a:pt x="1771531" y="523853"/>
                </a:lnTo>
                <a:lnTo>
                  <a:pt x="1812519" y="523834"/>
                </a:lnTo>
                <a:lnTo>
                  <a:pt x="1854372" y="523825"/>
                </a:lnTo>
                <a:lnTo>
                  <a:pt x="1894140" y="523821"/>
                </a:lnTo>
                <a:lnTo>
                  <a:pt x="1932982" y="523819"/>
                </a:lnTo>
                <a:lnTo>
                  <a:pt x="1971411" y="523819"/>
                </a:lnTo>
                <a:lnTo>
                  <a:pt x="2009658" y="523818"/>
                </a:lnTo>
                <a:lnTo>
                  <a:pt x="2050645" y="523818"/>
                </a:lnTo>
                <a:lnTo>
                  <a:pt x="2092498" y="523818"/>
                </a:lnTo>
                <a:lnTo>
                  <a:pt x="2132265" y="523818"/>
                </a:lnTo>
                <a:lnTo>
                  <a:pt x="2171107" y="523818"/>
                </a:lnTo>
                <a:lnTo>
                  <a:pt x="2209536" y="523818"/>
                </a:lnTo>
                <a:lnTo>
                  <a:pt x="2247783" y="523818"/>
                </a:lnTo>
                <a:lnTo>
                  <a:pt x="2283126" y="526640"/>
                </a:lnTo>
                <a:lnTo>
                  <a:pt x="2316473" y="530364"/>
                </a:lnTo>
                <a:lnTo>
                  <a:pt x="2348933" y="532019"/>
                </a:lnTo>
                <a:lnTo>
                  <a:pt x="2380997" y="532755"/>
                </a:lnTo>
                <a:lnTo>
                  <a:pt x="2413946" y="533082"/>
                </a:lnTo>
                <a:lnTo>
                  <a:pt x="2449756" y="533227"/>
                </a:lnTo>
                <a:lnTo>
                  <a:pt x="2484017" y="536114"/>
                </a:lnTo>
                <a:lnTo>
                  <a:pt x="2530233" y="540867"/>
                </a:lnTo>
                <a:lnTo>
                  <a:pt x="2576382" y="542275"/>
                </a:lnTo>
                <a:lnTo>
                  <a:pt x="2609792" y="542604"/>
                </a:lnTo>
                <a:lnTo>
                  <a:pt x="2652402" y="543848"/>
                </a:lnTo>
                <a:lnTo>
                  <a:pt x="2691837" y="549391"/>
                </a:lnTo>
                <a:lnTo>
                  <a:pt x="2729274" y="551504"/>
                </a:lnTo>
                <a:lnTo>
                  <a:pt x="2773728" y="552217"/>
                </a:lnTo>
                <a:lnTo>
                  <a:pt x="2819265" y="552370"/>
                </a:lnTo>
                <a:lnTo>
                  <a:pt x="2859098" y="552392"/>
                </a:lnTo>
                <a:lnTo>
                  <a:pt x="2866324" y="549570"/>
                </a:lnTo>
                <a:lnTo>
                  <a:pt x="2874530" y="544192"/>
                </a:lnTo>
                <a:lnTo>
                  <a:pt x="2881008" y="543260"/>
                </a:lnTo>
                <a:lnTo>
                  <a:pt x="2882697" y="542071"/>
                </a:lnTo>
                <a:lnTo>
                  <a:pt x="2883822" y="540220"/>
                </a:lnTo>
                <a:lnTo>
                  <a:pt x="2887191" y="533225"/>
                </a:lnTo>
                <a:lnTo>
                  <a:pt x="2912458" y="488917"/>
                </a:lnTo>
                <a:lnTo>
                  <a:pt x="2928276" y="443231"/>
                </a:lnTo>
                <a:lnTo>
                  <a:pt x="2945329" y="401008"/>
                </a:lnTo>
                <a:lnTo>
                  <a:pt x="2958888" y="362094"/>
                </a:lnTo>
                <a:lnTo>
                  <a:pt x="2971758" y="318188"/>
                </a:lnTo>
                <a:lnTo>
                  <a:pt x="2981313" y="280152"/>
                </a:lnTo>
                <a:lnTo>
                  <a:pt x="2989594" y="235614"/>
                </a:lnTo>
                <a:lnTo>
                  <a:pt x="2993424" y="196661"/>
                </a:lnTo>
                <a:lnTo>
                  <a:pt x="2999001" y="153571"/>
                </a:lnTo>
                <a:lnTo>
                  <a:pt x="3001163" y="129694"/>
                </a:lnTo>
                <a:lnTo>
                  <a:pt x="3005311" y="121816"/>
                </a:lnTo>
                <a:lnTo>
                  <a:pt x="3005782" y="119292"/>
                </a:lnTo>
                <a:lnTo>
                  <a:pt x="3005038" y="117609"/>
                </a:lnTo>
                <a:lnTo>
                  <a:pt x="3001296" y="114908"/>
                </a:lnTo>
                <a:lnTo>
                  <a:pt x="3003607" y="114539"/>
                </a:lnTo>
                <a:lnTo>
                  <a:pt x="3006043" y="114374"/>
                </a:lnTo>
                <a:lnTo>
                  <a:pt x="2961830" y="113186"/>
                </a:lnTo>
                <a:lnTo>
                  <a:pt x="2943916" y="107697"/>
                </a:lnTo>
                <a:lnTo>
                  <a:pt x="2906976" y="104542"/>
                </a:lnTo>
                <a:lnTo>
                  <a:pt x="2863576" y="98433"/>
                </a:lnTo>
                <a:lnTo>
                  <a:pt x="2823435" y="96153"/>
                </a:lnTo>
                <a:lnTo>
                  <a:pt x="2784729" y="94419"/>
                </a:lnTo>
                <a:lnTo>
                  <a:pt x="2745392" y="88731"/>
                </a:lnTo>
                <a:lnTo>
                  <a:pt x="2701751" y="86576"/>
                </a:lnTo>
                <a:lnTo>
                  <a:pt x="2660481" y="84879"/>
                </a:lnTo>
                <a:lnTo>
                  <a:pt x="2615209" y="79202"/>
                </a:lnTo>
                <a:lnTo>
                  <a:pt x="2584010" y="77502"/>
                </a:lnTo>
                <a:lnTo>
                  <a:pt x="2549682" y="73925"/>
                </a:lnTo>
                <a:lnTo>
                  <a:pt x="2514317" y="69865"/>
                </a:lnTo>
                <a:lnTo>
                  <a:pt x="2480960" y="68061"/>
                </a:lnTo>
                <a:lnTo>
                  <a:pt x="2445674" y="64437"/>
                </a:lnTo>
                <a:lnTo>
                  <a:pt x="2408824" y="59299"/>
                </a:lnTo>
                <a:lnTo>
                  <a:pt x="2371281" y="53487"/>
                </a:lnTo>
                <a:lnTo>
                  <a:pt x="2333427" y="50199"/>
                </a:lnTo>
                <a:lnTo>
                  <a:pt x="2295437" y="47679"/>
                </a:lnTo>
                <a:lnTo>
                  <a:pt x="2257385" y="43031"/>
                </a:lnTo>
                <a:lnTo>
                  <a:pt x="2219308" y="37438"/>
                </a:lnTo>
                <a:lnTo>
                  <a:pt x="2181217" y="32482"/>
                </a:lnTo>
                <a:lnTo>
                  <a:pt x="2143122" y="30280"/>
                </a:lnTo>
                <a:lnTo>
                  <a:pt x="2102201" y="26479"/>
                </a:lnTo>
                <a:lnTo>
                  <a:pt x="2059320" y="22320"/>
                </a:lnTo>
                <a:lnTo>
                  <a:pt x="2015568" y="20472"/>
                </a:lnTo>
                <a:lnTo>
                  <a:pt x="1974249" y="16828"/>
                </a:lnTo>
                <a:lnTo>
                  <a:pt x="1933661" y="12739"/>
                </a:lnTo>
                <a:lnTo>
                  <a:pt x="1890927" y="10922"/>
                </a:lnTo>
                <a:lnTo>
                  <a:pt x="1847239" y="7292"/>
                </a:lnTo>
                <a:lnTo>
                  <a:pt x="1802070" y="3209"/>
                </a:lnTo>
                <a:lnTo>
                  <a:pt x="1778172" y="2120"/>
                </a:lnTo>
                <a:lnTo>
                  <a:pt x="1753773" y="1395"/>
                </a:lnTo>
                <a:lnTo>
                  <a:pt x="1706907" y="588"/>
                </a:lnTo>
                <a:lnTo>
                  <a:pt x="1661384" y="230"/>
                </a:lnTo>
                <a:lnTo>
                  <a:pt x="1616456" y="71"/>
                </a:lnTo>
                <a:lnTo>
                  <a:pt x="1571795" y="0"/>
                </a:lnTo>
                <a:lnTo>
                  <a:pt x="1526192" y="1026"/>
                </a:lnTo>
                <a:lnTo>
                  <a:pt x="1502178" y="2782"/>
                </a:lnTo>
                <a:lnTo>
                  <a:pt x="1477702" y="5011"/>
                </a:lnTo>
                <a:lnTo>
                  <a:pt x="1452918" y="6496"/>
                </a:lnTo>
                <a:lnTo>
                  <a:pt x="1427929" y="7487"/>
                </a:lnTo>
                <a:lnTo>
                  <a:pt x="1402803" y="8147"/>
                </a:lnTo>
                <a:lnTo>
                  <a:pt x="1377585" y="8588"/>
                </a:lnTo>
                <a:lnTo>
                  <a:pt x="1352307" y="8881"/>
                </a:lnTo>
                <a:lnTo>
                  <a:pt x="1326987" y="9077"/>
                </a:lnTo>
                <a:lnTo>
                  <a:pt x="1302700" y="10265"/>
                </a:lnTo>
                <a:lnTo>
                  <a:pt x="1255958" y="14409"/>
                </a:lnTo>
                <a:lnTo>
                  <a:pt x="1232064" y="15937"/>
                </a:lnTo>
                <a:lnTo>
                  <a:pt x="1207668" y="16955"/>
                </a:lnTo>
                <a:lnTo>
                  <a:pt x="1182937" y="17635"/>
                </a:lnTo>
                <a:lnTo>
                  <a:pt x="1157983" y="19146"/>
                </a:lnTo>
                <a:lnTo>
                  <a:pt x="1132880" y="21211"/>
                </a:lnTo>
                <a:lnTo>
                  <a:pt x="1107678" y="23647"/>
                </a:lnTo>
                <a:lnTo>
                  <a:pt x="1083469" y="25271"/>
                </a:lnTo>
                <a:lnTo>
                  <a:pt x="1036814" y="27075"/>
                </a:lnTo>
                <a:lnTo>
                  <a:pt x="1012943" y="28614"/>
                </a:lnTo>
                <a:lnTo>
                  <a:pt x="988561" y="30699"/>
                </a:lnTo>
                <a:lnTo>
                  <a:pt x="963841" y="33147"/>
                </a:lnTo>
                <a:lnTo>
                  <a:pt x="916618" y="35867"/>
                </a:lnTo>
                <a:lnTo>
                  <a:pt x="869878" y="38134"/>
                </a:lnTo>
                <a:lnTo>
                  <a:pt x="845560" y="40220"/>
                </a:lnTo>
                <a:lnTo>
                  <a:pt x="820882" y="42670"/>
                </a:lnTo>
                <a:lnTo>
                  <a:pt x="773705" y="48213"/>
                </a:lnTo>
                <a:lnTo>
                  <a:pt x="726986" y="54205"/>
                </a:lnTo>
                <a:lnTo>
                  <a:pt x="702674" y="57284"/>
                </a:lnTo>
                <a:lnTo>
                  <a:pt x="677999" y="60395"/>
                </a:lnTo>
                <a:lnTo>
                  <a:pt x="630828" y="63852"/>
                </a:lnTo>
                <a:lnTo>
                  <a:pt x="586226" y="65389"/>
                </a:lnTo>
                <a:lnTo>
                  <a:pt x="545236" y="66072"/>
                </a:lnTo>
                <a:lnTo>
                  <a:pt x="505852" y="66375"/>
                </a:lnTo>
                <a:lnTo>
                  <a:pt x="467182" y="65452"/>
                </a:lnTo>
                <a:lnTo>
                  <a:pt x="428828" y="61513"/>
                </a:lnTo>
                <a:lnTo>
                  <a:pt x="393438" y="59058"/>
                </a:lnTo>
                <a:lnTo>
                  <a:pt x="360069" y="57966"/>
                </a:lnTo>
                <a:lnTo>
                  <a:pt x="327600" y="57481"/>
                </a:lnTo>
                <a:lnTo>
                  <a:pt x="295531" y="57265"/>
                </a:lnTo>
                <a:lnTo>
                  <a:pt x="250548" y="57144"/>
                </a:lnTo>
                <a:lnTo>
                  <a:pt x="210409" y="57108"/>
                </a:lnTo>
                <a:lnTo>
                  <a:pt x="166060" y="59920"/>
                </a:lnTo>
                <a:lnTo>
                  <a:pt x="121170" y="64633"/>
                </a:lnTo>
                <a:lnTo>
                  <a:pt x="84938" y="63208"/>
                </a:lnTo>
                <a:lnTo>
                  <a:pt x="39826" y="58301"/>
                </a:lnTo>
                <a:lnTo>
                  <a:pt x="0" y="66618"/>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35" name="SMARTInkShape-485"/>
          <p:cNvSpPr/>
          <p:nvPr/>
        </p:nvSpPr>
        <p:spPr>
          <a:xfrm>
            <a:off x="5660233" y="47638"/>
            <a:ext cx="463337" cy="476239"/>
          </a:xfrm>
          <a:custGeom>
            <a:avLst/>
            <a:gdLst/>
            <a:ahLst/>
            <a:cxnLst/>
            <a:rect l="0" t="0" r="0" b="0"/>
            <a:pathLst>
              <a:path w="617783" h="476239">
                <a:moveTo>
                  <a:pt x="47625" y="28564"/>
                </a:moveTo>
                <a:lnTo>
                  <a:pt x="47625" y="23076"/>
                </a:lnTo>
                <a:lnTo>
                  <a:pt x="48683" y="44647"/>
                </a:lnTo>
                <a:lnTo>
                  <a:pt x="53112" y="72840"/>
                </a:lnTo>
                <a:lnTo>
                  <a:pt x="50770" y="106804"/>
                </a:lnTo>
                <a:lnTo>
                  <a:pt x="48556" y="147349"/>
                </a:lnTo>
                <a:lnTo>
                  <a:pt x="47901" y="189584"/>
                </a:lnTo>
                <a:lnTo>
                  <a:pt x="52763" y="230555"/>
                </a:lnTo>
                <a:lnTo>
                  <a:pt x="55850" y="269506"/>
                </a:lnTo>
                <a:lnTo>
                  <a:pt x="57952" y="314047"/>
                </a:lnTo>
                <a:lnTo>
                  <a:pt x="63620" y="352217"/>
                </a:lnTo>
                <a:lnTo>
                  <a:pt x="66828" y="399628"/>
                </a:lnTo>
                <a:lnTo>
                  <a:pt x="74035" y="442879"/>
                </a:lnTo>
                <a:lnTo>
                  <a:pt x="76297" y="457179"/>
                </a:lnTo>
                <a:lnTo>
                  <a:pt x="80829" y="467062"/>
                </a:lnTo>
                <a:lnTo>
                  <a:pt x="83519" y="470121"/>
                </a:lnTo>
                <a:lnTo>
                  <a:pt x="94730" y="476000"/>
                </a:lnTo>
                <a:lnTo>
                  <a:pt x="86104" y="476233"/>
                </a:lnTo>
                <a:lnTo>
                  <a:pt x="93959" y="476238"/>
                </a:lnTo>
                <a:lnTo>
                  <a:pt x="130864" y="453849"/>
                </a:lnTo>
                <a:lnTo>
                  <a:pt x="169861" y="447827"/>
                </a:lnTo>
                <a:lnTo>
                  <a:pt x="213809" y="439624"/>
                </a:lnTo>
                <a:lnTo>
                  <a:pt x="250608" y="438432"/>
                </a:lnTo>
                <a:lnTo>
                  <a:pt x="292741" y="437168"/>
                </a:lnTo>
                <a:lnTo>
                  <a:pt x="326958" y="433121"/>
                </a:lnTo>
                <a:lnTo>
                  <a:pt x="366751" y="429949"/>
                </a:lnTo>
                <a:lnTo>
                  <a:pt x="403707" y="423953"/>
                </a:lnTo>
                <a:lnTo>
                  <a:pt x="448632" y="418992"/>
                </a:lnTo>
                <a:lnTo>
                  <a:pt x="490057" y="412828"/>
                </a:lnTo>
                <a:lnTo>
                  <a:pt x="536872" y="410209"/>
                </a:lnTo>
                <a:lnTo>
                  <a:pt x="581964" y="409602"/>
                </a:lnTo>
                <a:lnTo>
                  <a:pt x="590544" y="409564"/>
                </a:lnTo>
                <a:lnTo>
                  <a:pt x="591608" y="384655"/>
                </a:lnTo>
                <a:lnTo>
                  <a:pt x="599192" y="338337"/>
                </a:lnTo>
                <a:lnTo>
                  <a:pt x="602723" y="290916"/>
                </a:lnTo>
                <a:lnTo>
                  <a:pt x="607562" y="251995"/>
                </a:lnTo>
                <a:lnTo>
                  <a:pt x="611818" y="214710"/>
                </a:lnTo>
                <a:lnTo>
                  <a:pt x="616960" y="172971"/>
                </a:lnTo>
                <a:lnTo>
                  <a:pt x="617782" y="128837"/>
                </a:lnTo>
                <a:lnTo>
                  <a:pt x="609399" y="84456"/>
                </a:lnTo>
                <a:lnTo>
                  <a:pt x="601512" y="64160"/>
                </a:lnTo>
                <a:lnTo>
                  <a:pt x="600076" y="47629"/>
                </a:lnTo>
                <a:lnTo>
                  <a:pt x="590942" y="47614"/>
                </a:lnTo>
                <a:lnTo>
                  <a:pt x="572701" y="40075"/>
                </a:lnTo>
                <a:lnTo>
                  <a:pt x="531912" y="37292"/>
                </a:lnTo>
                <a:lnTo>
                  <a:pt x="488744" y="30562"/>
                </a:lnTo>
                <a:lnTo>
                  <a:pt x="454285" y="24866"/>
                </a:lnTo>
                <a:lnTo>
                  <a:pt x="414356" y="15709"/>
                </a:lnTo>
                <a:lnTo>
                  <a:pt x="381361" y="12267"/>
                </a:lnTo>
                <a:lnTo>
                  <a:pt x="345177" y="9679"/>
                </a:lnTo>
                <a:lnTo>
                  <a:pt x="301006" y="3331"/>
                </a:lnTo>
                <a:lnTo>
                  <a:pt x="261107" y="979"/>
                </a:lnTo>
                <a:lnTo>
                  <a:pt x="222474" y="282"/>
                </a:lnTo>
                <a:lnTo>
                  <a:pt x="184217" y="76"/>
                </a:lnTo>
                <a:lnTo>
                  <a:pt x="142895" y="15"/>
                </a:lnTo>
                <a:lnTo>
                  <a:pt x="105489" y="0"/>
                </a:lnTo>
                <a:lnTo>
                  <a:pt x="68063" y="5049"/>
                </a:lnTo>
                <a:lnTo>
                  <a:pt x="0" y="9514"/>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36" name="SMARTInkShape-486"/>
          <p:cNvSpPr/>
          <p:nvPr/>
        </p:nvSpPr>
        <p:spPr>
          <a:xfrm>
            <a:off x="7967663" y="144843"/>
            <a:ext cx="1164432" cy="616965"/>
          </a:xfrm>
          <a:custGeom>
            <a:avLst/>
            <a:gdLst/>
            <a:ahLst/>
            <a:cxnLst/>
            <a:rect l="0" t="0" r="0" b="0"/>
            <a:pathLst>
              <a:path w="1552576" h="616965">
                <a:moveTo>
                  <a:pt x="152400" y="131384"/>
                </a:moveTo>
                <a:lnTo>
                  <a:pt x="147343" y="136440"/>
                </a:lnTo>
                <a:lnTo>
                  <a:pt x="143757" y="173619"/>
                </a:lnTo>
                <a:lnTo>
                  <a:pt x="143267" y="208716"/>
                </a:lnTo>
                <a:lnTo>
                  <a:pt x="142991" y="254956"/>
                </a:lnTo>
                <a:lnTo>
                  <a:pt x="142909" y="300525"/>
                </a:lnTo>
                <a:lnTo>
                  <a:pt x="142886" y="347541"/>
                </a:lnTo>
                <a:lnTo>
                  <a:pt x="142878" y="394985"/>
                </a:lnTo>
                <a:lnTo>
                  <a:pt x="147932" y="437500"/>
                </a:lnTo>
                <a:lnTo>
                  <a:pt x="151076" y="476908"/>
                </a:lnTo>
                <a:lnTo>
                  <a:pt x="152008" y="515396"/>
                </a:lnTo>
                <a:lnTo>
                  <a:pt x="153381" y="558722"/>
                </a:lnTo>
                <a:lnTo>
                  <a:pt x="161332" y="605886"/>
                </a:lnTo>
                <a:lnTo>
                  <a:pt x="161914" y="616964"/>
                </a:lnTo>
                <a:lnTo>
                  <a:pt x="161924" y="608941"/>
                </a:lnTo>
                <a:lnTo>
                  <a:pt x="166981" y="602965"/>
                </a:lnTo>
                <a:lnTo>
                  <a:pt x="175109" y="600267"/>
                </a:lnTo>
                <a:lnTo>
                  <a:pt x="191584" y="595926"/>
                </a:lnTo>
                <a:lnTo>
                  <a:pt x="226227" y="584978"/>
                </a:lnTo>
                <a:lnTo>
                  <a:pt x="271642" y="580813"/>
                </a:lnTo>
                <a:lnTo>
                  <a:pt x="310145" y="574522"/>
                </a:lnTo>
                <a:lnTo>
                  <a:pt x="353716" y="563973"/>
                </a:lnTo>
                <a:lnTo>
                  <a:pt x="395964" y="560125"/>
                </a:lnTo>
                <a:lnTo>
                  <a:pt x="441996" y="552753"/>
                </a:lnTo>
                <a:lnTo>
                  <a:pt x="489148" y="543866"/>
                </a:lnTo>
                <a:lnTo>
                  <a:pt x="536634" y="534529"/>
                </a:lnTo>
                <a:lnTo>
                  <a:pt x="568351" y="528224"/>
                </a:lnTo>
                <a:lnTo>
                  <a:pt x="602909" y="521893"/>
                </a:lnTo>
                <a:lnTo>
                  <a:pt x="639435" y="516610"/>
                </a:lnTo>
                <a:lnTo>
                  <a:pt x="676835" y="514262"/>
                </a:lnTo>
                <a:lnTo>
                  <a:pt x="717446" y="510397"/>
                </a:lnTo>
                <a:lnTo>
                  <a:pt x="759132" y="506209"/>
                </a:lnTo>
                <a:lnTo>
                  <a:pt x="798825" y="504348"/>
                </a:lnTo>
                <a:lnTo>
                  <a:pt x="837634" y="500699"/>
                </a:lnTo>
                <a:lnTo>
                  <a:pt x="877106" y="496607"/>
                </a:lnTo>
                <a:lnTo>
                  <a:pt x="919345" y="494789"/>
                </a:lnTo>
                <a:lnTo>
                  <a:pt x="962812" y="493981"/>
                </a:lnTo>
                <a:lnTo>
                  <a:pt x="1005767" y="492563"/>
                </a:lnTo>
                <a:lnTo>
                  <a:pt x="1046024" y="488405"/>
                </a:lnTo>
                <a:lnTo>
                  <a:pt x="1085083" y="485852"/>
                </a:lnTo>
                <a:lnTo>
                  <a:pt x="1123609" y="483659"/>
                </a:lnTo>
                <a:lnTo>
                  <a:pt x="1161898" y="479156"/>
                </a:lnTo>
                <a:lnTo>
                  <a:pt x="1200083" y="476449"/>
                </a:lnTo>
                <a:lnTo>
                  <a:pt x="1237162" y="474188"/>
                </a:lnTo>
                <a:lnTo>
                  <a:pt x="1271282" y="469655"/>
                </a:lnTo>
                <a:lnTo>
                  <a:pt x="1315183" y="466210"/>
                </a:lnTo>
                <a:lnTo>
                  <a:pt x="1355001" y="465189"/>
                </a:lnTo>
                <a:lnTo>
                  <a:pt x="1397719" y="464844"/>
                </a:lnTo>
                <a:lnTo>
                  <a:pt x="1430460" y="467598"/>
                </a:lnTo>
                <a:lnTo>
                  <a:pt x="1472523" y="475081"/>
                </a:lnTo>
                <a:lnTo>
                  <a:pt x="1479249" y="479225"/>
                </a:lnTo>
                <a:lnTo>
                  <a:pt x="1482525" y="479694"/>
                </a:lnTo>
                <a:lnTo>
                  <a:pt x="1491132" y="476357"/>
                </a:lnTo>
                <a:lnTo>
                  <a:pt x="1493517" y="475206"/>
                </a:lnTo>
                <a:lnTo>
                  <a:pt x="1508515" y="447850"/>
                </a:lnTo>
                <a:lnTo>
                  <a:pt x="1524065" y="400580"/>
                </a:lnTo>
                <a:lnTo>
                  <a:pt x="1535778" y="360136"/>
                </a:lnTo>
                <a:lnTo>
                  <a:pt x="1542672" y="317641"/>
                </a:lnTo>
                <a:lnTo>
                  <a:pt x="1549172" y="271238"/>
                </a:lnTo>
                <a:lnTo>
                  <a:pt x="1551566" y="226680"/>
                </a:lnTo>
                <a:lnTo>
                  <a:pt x="1552375" y="185407"/>
                </a:lnTo>
                <a:lnTo>
                  <a:pt x="1552535" y="142173"/>
                </a:lnTo>
                <a:lnTo>
                  <a:pt x="1552575" y="112382"/>
                </a:lnTo>
                <a:lnTo>
                  <a:pt x="1534675" y="104801"/>
                </a:lnTo>
                <a:lnTo>
                  <a:pt x="1488209" y="89800"/>
                </a:lnTo>
                <a:lnTo>
                  <a:pt x="1451307" y="78846"/>
                </a:lnTo>
                <a:lnTo>
                  <a:pt x="1410393" y="70089"/>
                </a:lnTo>
                <a:lnTo>
                  <a:pt x="1369620" y="58167"/>
                </a:lnTo>
                <a:lnTo>
                  <a:pt x="1327857" y="49836"/>
                </a:lnTo>
                <a:lnTo>
                  <a:pt x="1281968" y="46897"/>
                </a:lnTo>
                <a:lnTo>
                  <a:pt x="1234858" y="44967"/>
                </a:lnTo>
                <a:lnTo>
                  <a:pt x="1203229" y="40766"/>
                </a:lnTo>
                <a:lnTo>
                  <a:pt x="1168710" y="38192"/>
                </a:lnTo>
                <a:lnTo>
                  <a:pt x="1132202" y="35991"/>
                </a:lnTo>
                <a:lnTo>
                  <a:pt x="1094809" y="31484"/>
                </a:lnTo>
                <a:lnTo>
                  <a:pt x="1057024" y="28776"/>
                </a:lnTo>
                <a:lnTo>
                  <a:pt x="1019063" y="27572"/>
                </a:lnTo>
                <a:lnTo>
                  <a:pt x="981025" y="27037"/>
                </a:lnTo>
                <a:lnTo>
                  <a:pt x="942953" y="23977"/>
                </a:lnTo>
                <a:lnTo>
                  <a:pt x="904865" y="20148"/>
                </a:lnTo>
                <a:lnTo>
                  <a:pt x="866771" y="18446"/>
                </a:lnTo>
                <a:lnTo>
                  <a:pt x="825851" y="14867"/>
                </a:lnTo>
                <a:lnTo>
                  <a:pt x="784028" y="10807"/>
                </a:lnTo>
                <a:lnTo>
                  <a:pt x="744274" y="9003"/>
                </a:lnTo>
                <a:lnTo>
                  <a:pt x="705438" y="8201"/>
                </a:lnTo>
                <a:lnTo>
                  <a:pt x="667012" y="6786"/>
                </a:lnTo>
                <a:lnTo>
                  <a:pt x="628766" y="2629"/>
                </a:lnTo>
                <a:lnTo>
                  <a:pt x="590602" y="76"/>
                </a:lnTo>
                <a:lnTo>
                  <a:pt x="551414" y="0"/>
                </a:lnTo>
                <a:lnTo>
                  <a:pt x="509304" y="3494"/>
                </a:lnTo>
                <a:lnTo>
                  <a:pt x="468716" y="5752"/>
                </a:lnTo>
                <a:lnTo>
                  <a:pt x="430568" y="6756"/>
                </a:lnTo>
                <a:lnTo>
                  <a:pt x="395974" y="7202"/>
                </a:lnTo>
                <a:lnTo>
                  <a:pt x="360138" y="10223"/>
                </a:lnTo>
                <a:lnTo>
                  <a:pt x="323045" y="14035"/>
                </a:lnTo>
                <a:lnTo>
                  <a:pt x="285393" y="15729"/>
                </a:lnTo>
                <a:lnTo>
                  <a:pt x="250313" y="19304"/>
                </a:lnTo>
                <a:lnTo>
                  <a:pt x="217084" y="23362"/>
                </a:lnTo>
                <a:lnTo>
                  <a:pt x="169684" y="26705"/>
                </a:lnTo>
                <a:lnTo>
                  <a:pt x="128358" y="32870"/>
                </a:lnTo>
                <a:lnTo>
                  <a:pt x="89302" y="36225"/>
                </a:lnTo>
                <a:lnTo>
                  <a:pt x="50919" y="42393"/>
                </a:lnTo>
                <a:lnTo>
                  <a:pt x="0" y="45659"/>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37" name="SMARTInkShape-487"/>
          <p:cNvSpPr/>
          <p:nvPr/>
        </p:nvSpPr>
        <p:spPr>
          <a:xfrm>
            <a:off x="8460582" y="685800"/>
            <a:ext cx="1978816" cy="838198"/>
          </a:xfrm>
          <a:custGeom>
            <a:avLst/>
            <a:gdLst/>
            <a:ahLst/>
            <a:cxnLst/>
            <a:rect l="0" t="0" r="0" b="0"/>
            <a:pathLst>
              <a:path w="2638421" h="838198">
                <a:moveTo>
                  <a:pt x="57150" y="104775"/>
                </a:moveTo>
                <a:lnTo>
                  <a:pt x="52093" y="104775"/>
                </a:lnTo>
                <a:lnTo>
                  <a:pt x="50604" y="105833"/>
                </a:lnTo>
                <a:lnTo>
                  <a:pt x="49610" y="107597"/>
                </a:lnTo>
                <a:lnTo>
                  <a:pt x="48949" y="109831"/>
                </a:lnTo>
                <a:lnTo>
                  <a:pt x="47449" y="111321"/>
                </a:lnTo>
                <a:lnTo>
                  <a:pt x="42961" y="112976"/>
                </a:lnTo>
                <a:lnTo>
                  <a:pt x="41340" y="115534"/>
                </a:lnTo>
                <a:lnTo>
                  <a:pt x="32897" y="153262"/>
                </a:lnTo>
                <a:lnTo>
                  <a:pt x="37205" y="192077"/>
                </a:lnTo>
                <a:lnTo>
                  <a:pt x="38981" y="236516"/>
                </a:lnTo>
                <a:lnTo>
                  <a:pt x="45651" y="273514"/>
                </a:lnTo>
                <a:lnTo>
                  <a:pt x="54331" y="311287"/>
                </a:lnTo>
                <a:lnTo>
                  <a:pt x="63605" y="350349"/>
                </a:lnTo>
                <a:lnTo>
                  <a:pt x="73056" y="393908"/>
                </a:lnTo>
                <a:lnTo>
                  <a:pt x="81500" y="434096"/>
                </a:lnTo>
                <a:lnTo>
                  <a:pt x="85531" y="472815"/>
                </a:lnTo>
                <a:lnTo>
                  <a:pt x="92959" y="510040"/>
                </a:lnTo>
                <a:lnTo>
                  <a:pt x="104949" y="551599"/>
                </a:lnTo>
                <a:lnTo>
                  <a:pt x="117510" y="595438"/>
                </a:lnTo>
                <a:lnTo>
                  <a:pt x="129124" y="642747"/>
                </a:lnTo>
                <a:lnTo>
                  <a:pt x="132793" y="686611"/>
                </a:lnTo>
                <a:lnTo>
                  <a:pt x="133301" y="732908"/>
                </a:lnTo>
                <a:lnTo>
                  <a:pt x="133335" y="745031"/>
                </a:lnTo>
                <a:lnTo>
                  <a:pt x="130521" y="751989"/>
                </a:lnTo>
                <a:lnTo>
                  <a:pt x="125148" y="760023"/>
                </a:lnTo>
                <a:lnTo>
                  <a:pt x="125765" y="760682"/>
                </a:lnTo>
                <a:lnTo>
                  <a:pt x="129274" y="761414"/>
                </a:lnTo>
                <a:lnTo>
                  <a:pt x="130632" y="762668"/>
                </a:lnTo>
                <a:lnTo>
                  <a:pt x="132993" y="770150"/>
                </a:lnTo>
                <a:lnTo>
                  <a:pt x="136013" y="770914"/>
                </a:lnTo>
                <a:lnTo>
                  <a:pt x="181646" y="771501"/>
                </a:lnTo>
                <a:lnTo>
                  <a:pt x="217522" y="768698"/>
                </a:lnTo>
                <a:lnTo>
                  <a:pt x="262359" y="763985"/>
                </a:lnTo>
                <a:lnTo>
                  <a:pt x="307394" y="762588"/>
                </a:lnTo>
                <a:lnTo>
                  <a:pt x="343669" y="762174"/>
                </a:lnTo>
                <a:lnTo>
                  <a:pt x="388796" y="767091"/>
                </a:lnTo>
                <a:lnTo>
                  <a:pt x="423644" y="770211"/>
                </a:lnTo>
                <a:lnTo>
                  <a:pt x="465837" y="776192"/>
                </a:lnTo>
                <a:lnTo>
                  <a:pt x="506795" y="779611"/>
                </a:lnTo>
                <a:lnTo>
                  <a:pt x="550800" y="780623"/>
                </a:lnTo>
                <a:lnTo>
                  <a:pt x="584525" y="780860"/>
                </a:lnTo>
                <a:lnTo>
                  <a:pt x="620681" y="780966"/>
                </a:lnTo>
                <a:lnTo>
                  <a:pt x="657916" y="781013"/>
                </a:lnTo>
                <a:lnTo>
                  <a:pt x="695632" y="778211"/>
                </a:lnTo>
                <a:lnTo>
                  <a:pt x="733561" y="774497"/>
                </a:lnTo>
                <a:lnTo>
                  <a:pt x="771584" y="772846"/>
                </a:lnTo>
                <a:lnTo>
                  <a:pt x="812474" y="772112"/>
                </a:lnTo>
                <a:lnTo>
                  <a:pt x="855342" y="772844"/>
                </a:lnTo>
                <a:lnTo>
                  <a:pt x="899088" y="776698"/>
                </a:lnTo>
                <a:lnTo>
                  <a:pt x="943225" y="779116"/>
                </a:lnTo>
                <a:lnTo>
                  <a:pt x="987537" y="780190"/>
                </a:lnTo>
                <a:lnTo>
                  <a:pt x="1031925" y="780668"/>
                </a:lnTo>
                <a:lnTo>
                  <a:pt x="1079169" y="780880"/>
                </a:lnTo>
                <a:lnTo>
                  <a:pt x="1103621" y="780937"/>
                </a:lnTo>
                <a:lnTo>
                  <a:pt x="1150546" y="781000"/>
                </a:lnTo>
                <a:lnTo>
                  <a:pt x="1197153" y="781028"/>
                </a:lnTo>
                <a:lnTo>
                  <a:pt x="1221436" y="781035"/>
                </a:lnTo>
                <a:lnTo>
                  <a:pt x="1246090" y="781040"/>
                </a:lnTo>
                <a:lnTo>
                  <a:pt x="1270994" y="781043"/>
                </a:lnTo>
                <a:lnTo>
                  <a:pt x="1296063" y="781046"/>
                </a:lnTo>
                <a:lnTo>
                  <a:pt x="1321242" y="781047"/>
                </a:lnTo>
                <a:lnTo>
                  <a:pt x="1346496" y="779990"/>
                </a:lnTo>
                <a:lnTo>
                  <a:pt x="1371797" y="778227"/>
                </a:lnTo>
                <a:lnTo>
                  <a:pt x="1397131" y="775993"/>
                </a:lnTo>
                <a:lnTo>
                  <a:pt x="1422488" y="775562"/>
                </a:lnTo>
                <a:lnTo>
                  <a:pt x="1447858" y="776333"/>
                </a:lnTo>
                <a:lnTo>
                  <a:pt x="1473239" y="777905"/>
                </a:lnTo>
                <a:lnTo>
                  <a:pt x="1499684" y="778953"/>
                </a:lnTo>
                <a:lnTo>
                  <a:pt x="1526839" y="779652"/>
                </a:lnTo>
                <a:lnTo>
                  <a:pt x="1554468" y="780118"/>
                </a:lnTo>
                <a:lnTo>
                  <a:pt x="1581353" y="780429"/>
                </a:lnTo>
                <a:lnTo>
                  <a:pt x="1607744" y="780636"/>
                </a:lnTo>
                <a:lnTo>
                  <a:pt x="1633804" y="780774"/>
                </a:lnTo>
                <a:lnTo>
                  <a:pt x="1659644" y="780866"/>
                </a:lnTo>
                <a:lnTo>
                  <a:pt x="1685337" y="780927"/>
                </a:lnTo>
                <a:lnTo>
                  <a:pt x="1710934" y="780968"/>
                </a:lnTo>
                <a:lnTo>
                  <a:pt x="1736464" y="780996"/>
                </a:lnTo>
                <a:lnTo>
                  <a:pt x="1761951" y="781014"/>
                </a:lnTo>
                <a:lnTo>
                  <a:pt x="1787410" y="781026"/>
                </a:lnTo>
                <a:lnTo>
                  <a:pt x="1812846" y="782092"/>
                </a:lnTo>
                <a:lnTo>
                  <a:pt x="1838274" y="783861"/>
                </a:lnTo>
                <a:lnTo>
                  <a:pt x="1863691" y="786099"/>
                </a:lnTo>
                <a:lnTo>
                  <a:pt x="1889102" y="787591"/>
                </a:lnTo>
                <a:lnTo>
                  <a:pt x="1914509" y="788586"/>
                </a:lnTo>
                <a:lnTo>
                  <a:pt x="1939914" y="789249"/>
                </a:lnTo>
                <a:lnTo>
                  <a:pt x="1964260" y="790749"/>
                </a:lnTo>
                <a:lnTo>
                  <a:pt x="2011066" y="795238"/>
                </a:lnTo>
                <a:lnTo>
                  <a:pt x="2056563" y="797939"/>
                </a:lnTo>
                <a:lnTo>
                  <a:pt x="2101478" y="800198"/>
                </a:lnTo>
                <a:lnTo>
                  <a:pt x="2146134" y="804730"/>
                </a:lnTo>
                <a:lnTo>
                  <a:pt x="2187854" y="807449"/>
                </a:lnTo>
                <a:lnTo>
                  <a:pt x="2227563" y="809716"/>
                </a:lnTo>
                <a:lnTo>
                  <a:pt x="2266378" y="814252"/>
                </a:lnTo>
                <a:lnTo>
                  <a:pt x="2304796" y="816973"/>
                </a:lnTo>
                <a:lnTo>
                  <a:pt x="2341980" y="819241"/>
                </a:lnTo>
                <a:lnTo>
                  <a:pt x="2376143" y="823776"/>
                </a:lnTo>
                <a:lnTo>
                  <a:pt x="2420071" y="827224"/>
                </a:lnTo>
                <a:lnTo>
                  <a:pt x="2459898" y="828245"/>
                </a:lnTo>
                <a:lnTo>
                  <a:pt x="2502619" y="835136"/>
                </a:lnTo>
                <a:lnTo>
                  <a:pt x="2549372" y="837797"/>
                </a:lnTo>
                <a:lnTo>
                  <a:pt x="2580987" y="838197"/>
                </a:lnTo>
                <a:lnTo>
                  <a:pt x="2576133" y="833143"/>
                </a:lnTo>
                <a:lnTo>
                  <a:pt x="2573049" y="814829"/>
                </a:lnTo>
                <a:lnTo>
                  <a:pt x="2571922" y="773778"/>
                </a:lnTo>
                <a:lnTo>
                  <a:pt x="2571784" y="731401"/>
                </a:lnTo>
                <a:lnTo>
                  <a:pt x="2576816" y="692491"/>
                </a:lnTo>
                <a:lnTo>
                  <a:pt x="2581453" y="646905"/>
                </a:lnTo>
                <a:lnTo>
                  <a:pt x="2587561" y="605366"/>
                </a:lnTo>
                <a:lnTo>
                  <a:pt x="2589840" y="566835"/>
                </a:lnTo>
                <a:lnTo>
                  <a:pt x="2590611" y="524835"/>
                </a:lnTo>
                <a:lnTo>
                  <a:pt x="2590744" y="484296"/>
                </a:lnTo>
                <a:lnTo>
                  <a:pt x="2591834" y="447017"/>
                </a:lnTo>
                <a:lnTo>
                  <a:pt x="2595846" y="409283"/>
                </a:lnTo>
                <a:lnTo>
                  <a:pt x="2598998" y="367508"/>
                </a:lnTo>
                <a:lnTo>
                  <a:pt x="2604988" y="329965"/>
                </a:lnTo>
                <a:lnTo>
                  <a:pt x="2609948" y="284841"/>
                </a:lnTo>
                <a:lnTo>
                  <a:pt x="2616112" y="244441"/>
                </a:lnTo>
                <a:lnTo>
                  <a:pt x="2621553" y="198450"/>
                </a:lnTo>
                <a:lnTo>
                  <a:pt x="2632503" y="153970"/>
                </a:lnTo>
                <a:lnTo>
                  <a:pt x="2638380" y="106766"/>
                </a:lnTo>
                <a:lnTo>
                  <a:pt x="2638420" y="99893"/>
                </a:lnTo>
                <a:lnTo>
                  <a:pt x="2635602" y="94492"/>
                </a:lnTo>
                <a:lnTo>
                  <a:pt x="2633367" y="91569"/>
                </a:lnTo>
                <a:lnTo>
                  <a:pt x="2615054" y="82400"/>
                </a:lnTo>
                <a:lnTo>
                  <a:pt x="2573874" y="69820"/>
                </a:lnTo>
                <a:lnTo>
                  <a:pt x="2528426" y="57144"/>
                </a:lnTo>
                <a:lnTo>
                  <a:pt x="2487299" y="47623"/>
                </a:lnTo>
                <a:lnTo>
                  <a:pt x="2440533" y="39981"/>
                </a:lnTo>
                <a:lnTo>
                  <a:pt x="2400344" y="33601"/>
                </a:lnTo>
                <a:lnTo>
                  <a:pt x="2359978" y="30064"/>
                </a:lnTo>
                <a:lnTo>
                  <a:pt x="2316150" y="23960"/>
                </a:lnTo>
                <a:lnTo>
                  <a:pt x="2269651" y="20505"/>
                </a:lnTo>
                <a:lnTo>
                  <a:pt x="2235341" y="19697"/>
                </a:lnTo>
                <a:lnTo>
                  <a:pt x="2198926" y="19337"/>
                </a:lnTo>
                <a:lnTo>
                  <a:pt x="2161575" y="19178"/>
                </a:lnTo>
                <a:lnTo>
                  <a:pt x="2123808" y="19107"/>
                </a:lnTo>
                <a:lnTo>
                  <a:pt x="2084798" y="18017"/>
                </a:lnTo>
                <a:lnTo>
                  <a:pt x="2042766" y="14005"/>
                </a:lnTo>
                <a:lnTo>
                  <a:pt x="2002213" y="11516"/>
                </a:lnTo>
                <a:lnTo>
                  <a:pt x="1963022" y="9352"/>
                </a:lnTo>
                <a:lnTo>
                  <a:pt x="1924438" y="4862"/>
                </a:lnTo>
                <a:lnTo>
                  <a:pt x="1883301" y="2161"/>
                </a:lnTo>
                <a:lnTo>
                  <a:pt x="1841381" y="960"/>
                </a:lnTo>
                <a:lnTo>
                  <a:pt x="1801583" y="427"/>
                </a:lnTo>
                <a:lnTo>
                  <a:pt x="1759908" y="190"/>
                </a:lnTo>
                <a:lnTo>
                  <a:pt x="1716688" y="84"/>
                </a:lnTo>
                <a:lnTo>
                  <a:pt x="1672786" y="37"/>
                </a:lnTo>
                <a:lnTo>
                  <a:pt x="1625758" y="17"/>
                </a:lnTo>
                <a:lnTo>
                  <a:pt x="1601364" y="11"/>
                </a:lnTo>
                <a:lnTo>
                  <a:pt x="1554504" y="5"/>
                </a:lnTo>
                <a:lnTo>
                  <a:pt x="1507924" y="2"/>
                </a:lnTo>
                <a:lnTo>
                  <a:pt x="1483649" y="1"/>
                </a:lnTo>
                <a:lnTo>
                  <a:pt x="1458999" y="1"/>
                </a:lnTo>
                <a:lnTo>
                  <a:pt x="1434100" y="1"/>
                </a:lnTo>
                <a:lnTo>
                  <a:pt x="1409033" y="0"/>
                </a:lnTo>
                <a:lnTo>
                  <a:pt x="1383855" y="0"/>
                </a:lnTo>
                <a:lnTo>
                  <a:pt x="1359663" y="0"/>
                </a:lnTo>
                <a:lnTo>
                  <a:pt x="1313025" y="0"/>
                </a:lnTo>
                <a:lnTo>
                  <a:pt x="1267603" y="0"/>
                </a:lnTo>
                <a:lnTo>
                  <a:pt x="1222721" y="0"/>
                </a:lnTo>
                <a:lnTo>
                  <a:pt x="1178078" y="0"/>
                </a:lnTo>
                <a:lnTo>
                  <a:pt x="1130720" y="2822"/>
                </a:lnTo>
                <a:lnTo>
                  <a:pt x="1106238" y="5057"/>
                </a:lnTo>
                <a:lnTo>
                  <a:pt x="1059281" y="7539"/>
                </a:lnTo>
                <a:lnTo>
                  <a:pt x="1013716" y="9701"/>
                </a:lnTo>
                <a:lnTo>
                  <a:pt x="968771" y="14189"/>
                </a:lnTo>
                <a:lnTo>
                  <a:pt x="921279" y="16890"/>
                </a:lnTo>
                <a:lnTo>
                  <a:pt x="874065" y="19148"/>
                </a:lnTo>
                <a:lnTo>
                  <a:pt x="831915" y="23680"/>
                </a:lnTo>
                <a:lnTo>
                  <a:pt x="786372" y="29222"/>
                </a:lnTo>
                <a:lnTo>
                  <a:pt x="738964" y="34154"/>
                </a:lnTo>
                <a:lnTo>
                  <a:pt x="693201" y="36346"/>
                </a:lnTo>
                <a:lnTo>
                  <a:pt x="648167" y="40143"/>
                </a:lnTo>
                <a:lnTo>
                  <a:pt x="603458" y="45358"/>
                </a:lnTo>
                <a:lnTo>
                  <a:pt x="558893" y="51203"/>
                </a:lnTo>
                <a:lnTo>
                  <a:pt x="517213" y="54507"/>
                </a:lnTo>
                <a:lnTo>
                  <a:pt x="477523" y="57034"/>
                </a:lnTo>
                <a:lnTo>
                  <a:pt x="438716" y="61684"/>
                </a:lnTo>
                <a:lnTo>
                  <a:pt x="403123" y="67279"/>
                </a:lnTo>
                <a:lnTo>
                  <a:pt x="368608" y="72235"/>
                </a:lnTo>
                <a:lnTo>
                  <a:pt x="332101" y="74438"/>
                </a:lnTo>
                <a:lnTo>
                  <a:pt x="285960" y="75678"/>
                </a:lnTo>
                <a:lnTo>
                  <a:pt x="240421" y="81102"/>
                </a:lnTo>
                <a:lnTo>
                  <a:pt x="198471" y="84355"/>
                </a:lnTo>
                <a:lnTo>
                  <a:pt x="159231" y="85319"/>
                </a:lnTo>
                <a:lnTo>
                  <a:pt x="115650" y="92191"/>
                </a:lnTo>
                <a:lnTo>
                  <a:pt x="73644" y="94646"/>
                </a:lnTo>
                <a:lnTo>
                  <a:pt x="27572" y="96229"/>
                </a:lnTo>
                <a:lnTo>
                  <a:pt x="0" y="10477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nvGrpSpPr>
          <p:cNvPr id="541" name="SMARTInkShape-Group69"/>
          <p:cNvGrpSpPr/>
          <p:nvPr/>
        </p:nvGrpSpPr>
        <p:grpSpPr>
          <a:xfrm>
            <a:off x="9060657" y="1783340"/>
            <a:ext cx="1271588" cy="607436"/>
            <a:chOff x="10048875" y="1783340"/>
            <a:chExt cx="1695451" cy="607436"/>
          </a:xfrm>
        </p:grpSpPr>
        <p:sp>
          <p:nvSpPr>
            <p:cNvPr id="538" name="SMARTInkShape-488"/>
            <p:cNvSpPr/>
            <p:nvPr/>
          </p:nvSpPr>
          <p:spPr>
            <a:xfrm>
              <a:off x="10191750" y="2344484"/>
              <a:ext cx="1543051" cy="46292"/>
            </a:xfrm>
            <a:custGeom>
              <a:avLst/>
              <a:gdLst/>
              <a:ahLst/>
              <a:cxnLst/>
              <a:rect l="0" t="0" r="0" b="0"/>
              <a:pathLst>
                <a:path w="1543051" h="46292">
                  <a:moveTo>
                    <a:pt x="0" y="46291"/>
                  </a:moveTo>
                  <a:lnTo>
                    <a:pt x="5057" y="46291"/>
                  </a:lnTo>
                  <a:lnTo>
                    <a:pt x="45760" y="33033"/>
                  </a:lnTo>
                  <a:lnTo>
                    <a:pt x="88532" y="28385"/>
                  </a:lnTo>
                  <a:lnTo>
                    <a:pt x="134887" y="27580"/>
                  </a:lnTo>
                  <a:lnTo>
                    <a:pt x="177433" y="27341"/>
                  </a:lnTo>
                  <a:lnTo>
                    <a:pt x="224140" y="27271"/>
                  </a:lnTo>
                  <a:lnTo>
                    <a:pt x="259426" y="27254"/>
                  </a:lnTo>
                  <a:lnTo>
                    <a:pt x="296275" y="27247"/>
                  </a:lnTo>
                  <a:lnTo>
                    <a:pt x="333819" y="27244"/>
                  </a:lnTo>
                  <a:lnTo>
                    <a:pt x="371673" y="27242"/>
                  </a:lnTo>
                  <a:lnTo>
                    <a:pt x="412485" y="27242"/>
                  </a:lnTo>
                  <a:lnTo>
                    <a:pt x="455319" y="27241"/>
                  </a:lnTo>
                  <a:lnTo>
                    <a:pt x="499050" y="27241"/>
                  </a:lnTo>
                  <a:lnTo>
                    <a:pt x="543181" y="27241"/>
                  </a:lnTo>
                  <a:lnTo>
                    <a:pt x="587488" y="27241"/>
                  </a:lnTo>
                  <a:lnTo>
                    <a:pt x="631875" y="27241"/>
                  </a:lnTo>
                  <a:lnTo>
                    <a:pt x="679119" y="27241"/>
                  </a:lnTo>
                  <a:lnTo>
                    <a:pt x="703571" y="27241"/>
                  </a:lnTo>
                  <a:lnTo>
                    <a:pt x="728339" y="26183"/>
                  </a:lnTo>
                  <a:lnTo>
                    <a:pt x="753317" y="24419"/>
                  </a:lnTo>
                  <a:lnTo>
                    <a:pt x="778436" y="22185"/>
                  </a:lnTo>
                  <a:lnTo>
                    <a:pt x="803650" y="20695"/>
                  </a:lnTo>
                  <a:lnTo>
                    <a:pt x="828924" y="19702"/>
                  </a:lnTo>
                  <a:lnTo>
                    <a:pt x="854241" y="19040"/>
                  </a:lnTo>
                  <a:lnTo>
                    <a:pt x="880644" y="18599"/>
                  </a:lnTo>
                  <a:lnTo>
                    <a:pt x="907771" y="18304"/>
                  </a:lnTo>
                  <a:lnTo>
                    <a:pt x="935380" y="18108"/>
                  </a:lnTo>
                  <a:lnTo>
                    <a:pt x="962254" y="17977"/>
                  </a:lnTo>
                  <a:lnTo>
                    <a:pt x="988636" y="17890"/>
                  </a:lnTo>
                  <a:lnTo>
                    <a:pt x="1014690" y="17832"/>
                  </a:lnTo>
                  <a:lnTo>
                    <a:pt x="1040527" y="17794"/>
                  </a:lnTo>
                  <a:lnTo>
                    <a:pt x="1066219" y="17768"/>
                  </a:lnTo>
                  <a:lnTo>
                    <a:pt x="1091811" y="17750"/>
                  </a:lnTo>
                  <a:lnTo>
                    <a:pt x="1117341" y="16681"/>
                  </a:lnTo>
                  <a:lnTo>
                    <a:pt x="1142828" y="14909"/>
                  </a:lnTo>
                  <a:lnTo>
                    <a:pt x="1168285" y="12670"/>
                  </a:lnTo>
                  <a:lnTo>
                    <a:pt x="1192664" y="11177"/>
                  </a:lnTo>
                  <a:lnTo>
                    <a:pt x="1239509" y="9518"/>
                  </a:lnTo>
                  <a:lnTo>
                    <a:pt x="1285024" y="8781"/>
                  </a:lnTo>
                  <a:lnTo>
                    <a:pt x="1328889" y="8453"/>
                  </a:lnTo>
                  <a:lnTo>
                    <a:pt x="1369551" y="8307"/>
                  </a:lnTo>
                  <a:lnTo>
                    <a:pt x="1405967" y="5421"/>
                  </a:lnTo>
                  <a:lnTo>
                    <a:pt x="1440849" y="1668"/>
                  </a:lnTo>
                  <a:lnTo>
                    <a:pt x="1477519" y="0"/>
                  </a:lnTo>
                  <a:lnTo>
                    <a:pt x="1543050" y="8191"/>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39" name="SMARTInkShape-489"/>
            <p:cNvSpPr/>
            <p:nvPr/>
          </p:nvSpPr>
          <p:spPr>
            <a:xfrm>
              <a:off x="10048875" y="1783340"/>
              <a:ext cx="1695451" cy="464561"/>
            </a:xfrm>
            <a:custGeom>
              <a:avLst/>
              <a:gdLst/>
              <a:ahLst/>
              <a:cxnLst/>
              <a:rect l="0" t="0" r="0" b="0"/>
              <a:pathLst>
                <a:path w="1695451" h="464561">
                  <a:moveTo>
                    <a:pt x="0" y="26410"/>
                  </a:moveTo>
                  <a:lnTo>
                    <a:pt x="0" y="21354"/>
                  </a:lnTo>
                  <a:lnTo>
                    <a:pt x="2116" y="19864"/>
                  </a:lnTo>
                  <a:lnTo>
                    <a:pt x="16266" y="17768"/>
                  </a:lnTo>
                  <a:lnTo>
                    <a:pt x="54601" y="14237"/>
                  </a:lnTo>
                  <a:lnTo>
                    <a:pt x="94494" y="9398"/>
                  </a:lnTo>
                  <a:lnTo>
                    <a:pt x="133125" y="5142"/>
                  </a:lnTo>
                  <a:lnTo>
                    <a:pt x="171383" y="0"/>
                  </a:lnTo>
                  <a:lnTo>
                    <a:pt x="209530" y="1299"/>
                  </a:lnTo>
                  <a:lnTo>
                    <a:pt x="253289" y="5564"/>
                  </a:lnTo>
                  <a:lnTo>
                    <a:pt x="287198" y="6562"/>
                  </a:lnTo>
                  <a:lnTo>
                    <a:pt x="319908" y="7005"/>
                  </a:lnTo>
                  <a:lnTo>
                    <a:pt x="352084" y="7202"/>
                  </a:lnTo>
                  <a:lnTo>
                    <a:pt x="385082" y="7290"/>
                  </a:lnTo>
                  <a:lnTo>
                    <a:pt x="420914" y="7329"/>
                  </a:lnTo>
                  <a:lnTo>
                    <a:pt x="460829" y="7346"/>
                  </a:lnTo>
                  <a:lnTo>
                    <a:pt x="503262" y="7354"/>
                  </a:lnTo>
                  <a:lnTo>
                    <a:pt x="546816" y="7357"/>
                  </a:lnTo>
                  <a:lnTo>
                    <a:pt x="590869" y="7359"/>
                  </a:lnTo>
                  <a:lnTo>
                    <a:pt x="635141" y="7359"/>
                  </a:lnTo>
                  <a:lnTo>
                    <a:pt x="679514" y="7360"/>
                  </a:lnTo>
                  <a:lnTo>
                    <a:pt x="723928" y="7360"/>
                  </a:lnTo>
                  <a:lnTo>
                    <a:pt x="768361" y="7360"/>
                  </a:lnTo>
                  <a:lnTo>
                    <a:pt x="812805" y="7360"/>
                  </a:lnTo>
                  <a:lnTo>
                    <a:pt x="860075" y="7360"/>
                  </a:lnTo>
                  <a:lnTo>
                    <a:pt x="884534" y="7360"/>
                  </a:lnTo>
                  <a:lnTo>
                    <a:pt x="931464" y="7360"/>
                  </a:lnTo>
                  <a:lnTo>
                    <a:pt x="978077" y="7360"/>
                  </a:lnTo>
                  <a:lnTo>
                    <a:pt x="1002359" y="7360"/>
                  </a:lnTo>
                  <a:lnTo>
                    <a:pt x="1027014" y="7360"/>
                  </a:lnTo>
                  <a:lnTo>
                    <a:pt x="1074165" y="7360"/>
                  </a:lnTo>
                  <a:lnTo>
                    <a:pt x="1119815" y="7360"/>
                  </a:lnTo>
                  <a:lnTo>
                    <a:pt x="1164799" y="7360"/>
                  </a:lnTo>
                  <a:lnTo>
                    <a:pt x="1209486" y="7360"/>
                  </a:lnTo>
                  <a:lnTo>
                    <a:pt x="1252982" y="7360"/>
                  </a:lnTo>
                  <a:lnTo>
                    <a:pt x="1293482" y="7360"/>
                  </a:lnTo>
                  <a:lnTo>
                    <a:pt x="1332647" y="7360"/>
                  </a:lnTo>
                  <a:lnTo>
                    <a:pt x="1371221" y="7360"/>
                  </a:lnTo>
                  <a:lnTo>
                    <a:pt x="1409531" y="7360"/>
                  </a:lnTo>
                  <a:lnTo>
                    <a:pt x="1456686" y="7360"/>
                  </a:lnTo>
                  <a:lnTo>
                    <a:pt x="1502527" y="7360"/>
                  </a:lnTo>
                  <a:lnTo>
                    <a:pt x="1544566" y="7360"/>
                  </a:lnTo>
                  <a:lnTo>
                    <a:pt x="1588035" y="7360"/>
                  </a:lnTo>
                  <a:lnTo>
                    <a:pt x="1634947" y="12416"/>
                  </a:lnTo>
                  <a:lnTo>
                    <a:pt x="1666790" y="16875"/>
                  </a:lnTo>
                  <a:lnTo>
                    <a:pt x="1666849" y="21939"/>
                  </a:lnTo>
                  <a:lnTo>
                    <a:pt x="1675073" y="57589"/>
                  </a:lnTo>
                  <a:lnTo>
                    <a:pt x="1676226" y="103880"/>
                  </a:lnTo>
                  <a:lnTo>
                    <a:pt x="1676322" y="137041"/>
                  </a:lnTo>
                  <a:lnTo>
                    <a:pt x="1676365" y="176474"/>
                  </a:lnTo>
                  <a:lnTo>
                    <a:pt x="1676389" y="220099"/>
                  </a:lnTo>
                  <a:lnTo>
                    <a:pt x="1679217" y="251135"/>
                  </a:lnTo>
                  <a:lnTo>
                    <a:pt x="1682944" y="287155"/>
                  </a:lnTo>
                  <a:lnTo>
                    <a:pt x="1684598" y="327857"/>
                  </a:lnTo>
                  <a:lnTo>
                    <a:pt x="1685532" y="372197"/>
                  </a:lnTo>
                  <a:lnTo>
                    <a:pt x="1695450" y="46456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40" name="SMARTInkShape-490"/>
            <p:cNvSpPr/>
            <p:nvPr/>
          </p:nvSpPr>
          <p:spPr>
            <a:xfrm>
              <a:off x="10079391" y="1790700"/>
              <a:ext cx="53731" cy="571501"/>
            </a:xfrm>
            <a:custGeom>
              <a:avLst/>
              <a:gdLst/>
              <a:ahLst/>
              <a:cxnLst/>
              <a:rect l="0" t="0" r="0" b="0"/>
              <a:pathLst>
                <a:path w="53731" h="571501">
                  <a:moveTo>
                    <a:pt x="7584" y="0"/>
                  </a:moveTo>
                  <a:lnTo>
                    <a:pt x="7584" y="38126"/>
                  </a:lnTo>
                  <a:lnTo>
                    <a:pt x="2527" y="83849"/>
                  </a:lnTo>
                  <a:lnTo>
                    <a:pt x="45" y="115230"/>
                  </a:lnTo>
                  <a:lnTo>
                    <a:pt x="0" y="153872"/>
                  </a:lnTo>
                  <a:lnTo>
                    <a:pt x="3508" y="195740"/>
                  </a:lnTo>
                  <a:lnTo>
                    <a:pt x="5772" y="230576"/>
                  </a:lnTo>
                  <a:lnTo>
                    <a:pt x="7048" y="273988"/>
                  </a:lnTo>
                  <a:lnTo>
                    <a:pt x="10247" y="313662"/>
                  </a:lnTo>
                  <a:lnTo>
                    <a:pt x="17898" y="352229"/>
                  </a:lnTo>
                  <a:lnTo>
                    <a:pt x="24910" y="398130"/>
                  </a:lnTo>
                  <a:lnTo>
                    <a:pt x="33897" y="437771"/>
                  </a:lnTo>
                  <a:lnTo>
                    <a:pt x="43923" y="480669"/>
                  </a:lnTo>
                  <a:lnTo>
                    <a:pt x="52992" y="526351"/>
                  </a:lnTo>
                  <a:lnTo>
                    <a:pt x="53730" y="531876"/>
                  </a:lnTo>
                  <a:lnTo>
                    <a:pt x="45684" y="57150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sp>
        <p:nvSpPr>
          <p:cNvPr id="542" name="SMARTInkShape-491"/>
          <p:cNvSpPr/>
          <p:nvPr/>
        </p:nvSpPr>
        <p:spPr>
          <a:xfrm>
            <a:off x="7710488" y="2791217"/>
            <a:ext cx="1121267" cy="580634"/>
          </a:xfrm>
          <a:custGeom>
            <a:avLst/>
            <a:gdLst/>
            <a:ahLst/>
            <a:cxnLst/>
            <a:rect l="0" t="0" r="0" b="0"/>
            <a:pathLst>
              <a:path w="1495022" h="580634">
                <a:moveTo>
                  <a:pt x="66675" y="580633"/>
                </a:moveTo>
                <a:lnTo>
                  <a:pt x="109291" y="580633"/>
                </a:lnTo>
                <a:lnTo>
                  <a:pt x="152469" y="574087"/>
                </a:lnTo>
                <a:lnTo>
                  <a:pt x="188286" y="571991"/>
                </a:lnTo>
                <a:lnTo>
                  <a:pt x="225710" y="571370"/>
                </a:lnTo>
                <a:lnTo>
                  <a:pt x="264668" y="571186"/>
                </a:lnTo>
                <a:lnTo>
                  <a:pt x="309254" y="571131"/>
                </a:lnTo>
                <a:lnTo>
                  <a:pt x="355979" y="571115"/>
                </a:lnTo>
                <a:lnTo>
                  <a:pt x="387518" y="571111"/>
                </a:lnTo>
                <a:lnTo>
                  <a:pt x="421997" y="568287"/>
                </a:lnTo>
                <a:lnTo>
                  <a:pt x="459546" y="564563"/>
                </a:lnTo>
                <a:lnTo>
                  <a:pt x="500929" y="562907"/>
                </a:lnTo>
                <a:lnTo>
                  <a:pt x="541193" y="562172"/>
                </a:lnTo>
                <a:lnTo>
                  <a:pt x="581313" y="560786"/>
                </a:lnTo>
                <a:lnTo>
                  <a:pt x="623839" y="556643"/>
                </a:lnTo>
                <a:lnTo>
                  <a:pt x="664612" y="554096"/>
                </a:lnTo>
                <a:lnTo>
                  <a:pt x="704959" y="552963"/>
                </a:lnTo>
                <a:lnTo>
                  <a:pt x="747585" y="552461"/>
                </a:lnTo>
                <a:lnTo>
                  <a:pt x="788401" y="552237"/>
                </a:lnTo>
                <a:lnTo>
                  <a:pt x="827709" y="552137"/>
                </a:lnTo>
                <a:lnTo>
                  <a:pt x="866346" y="552093"/>
                </a:lnTo>
                <a:lnTo>
                  <a:pt x="907506" y="549252"/>
                </a:lnTo>
                <a:lnTo>
                  <a:pt x="949437" y="545519"/>
                </a:lnTo>
                <a:lnTo>
                  <a:pt x="989239" y="543860"/>
                </a:lnTo>
                <a:lnTo>
                  <a:pt x="1028095" y="540301"/>
                </a:lnTo>
                <a:lnTo>
                  <a:pt x="1067589" y="536249"/>
                </a:lnTo>
                <a:lnTo>
                  <a:pt x="1109837" y="534449"/>
                </a:lnTo>
                <a:lnTo>
                  <a:pt x="1147663" y="530826"/>
                </a:lnTo>
                <a:lnTo>
                  <a:pt x="1183173" y="526746"/>
                </a:lnTo>
                <a:lnTo>
                  <a:pt x="1220122" y="524933"/>
                </a:lnTo>
                <a:lnTo>
                  <a:pt x="1254887" y="524128"/>
                </a:lnTo>
                <a:lnTo>
                  <a:pt x="1298566" y="523674"/>
                </a:lnTo>
                <a:lnTo>
                  <a:pt x="1334438" y="523540"/>
                </a:lnTo>
                <a:lnTo>
                  <a:pt x="1379429" y="523494"/>
                </a:lnTo>
                <a:lnTo>
                  <a:pt x="1422883" y="523485"/>
                </a:lnTo>
                <a:lnTo>
                  <a:pt x="1452848" y="523483"/>
                </a:lnTo>
                <a:lnTo>
                  <a:pt x="1450749" y="523483"/>
                </a:lnTo>
                <a:lnTo>
                  <a:pt x="1449766" y="522425"/>
                </a:lnTo>
                <a:lnTo>
                  <a:pt x="1448674" y="518426"/>
                </a:lnTo>
                <a:lnTo>
                  <a:pt x="1447877" y="490980"/>
                </a:lnTo>
                <a:lnTo>
                  <a:pt x="1455420" y="448428"/>
                </a:lnTo>
                <a:lnTo>
                  <a:pt x="1467101" y="402079"/>
                </a:lnTo>
                <a:lnTo>
                  <a:pt x="1473627" y="363334"/>
                </a:lnTo>
                <a:lnTo>
                  <a:pt x="1478383" y="320104"/>
                </a:lnTo>
                <a:lnTo>
                  <a:pt x="1484415" y="277052"/>
                </a:lnTo>
                <a:lnTo>
                  <a:pt x="1486665" y="236916"/>
                </a:lnTo>
                <a:lnTo>
                  <a:pt x="1493381" y="194964"/>
                </a:lnTo>
                <a:lnTo>
                  <a:pt x="1495021" y="150498"/>
                </a:lnTo>
                <a:lnTo>
                  <a:pt x="1487832" y="103452"/>
                </a:lnTo>
                <a:lnTo>
                  <a:pt x="1483651" y="78355"/>
                </a:lnTo>
                <a:lnTo>
                  <a:pt x="1477812" y="61024"/>
                </a:lnTo>
                <a:lnTo>
                  <a:pt x="1467280" y="47736"/>
                </a:lnTo>
                <a:lnTo>
                  <a:pt x="1466977" y="42326"/>
                </a:lnTo>
                <a:lnTo>
                  <a:pt x="1465876" y="40786"/>
                </a:lnTo>
                <a:lnTo>
                  <a:pt x="1464084" y="39760"/>
                </a:lnTo>
                <a:lnTo>
                  <a:pt x="1458661" y="38113"/>
                </a:lnTo>
                <a:lnTo>
                  <a:pt x="1425870" y="32687"/>
                </a:lnTo>
                <a:lnTo>
                  <a:pt x="1382640" y="21237"/>
                </a:lnTo>
                <a:lnTo>
                  <a:pt x="1343474" y="16600"/>
                </a:lnTo>
                <a:lnTo>
                  <a:pt x="1297370" y="10608"/>
                </a:lnTo>
                <a:lnTo>
                  <a:pt x="1262352" y="9570"/>
                </a:lnTo>
                <a:lnTo>
                  <a:pt x="1220108" y="9263"/>
                </a:lnTo>
                <a:lnTo>
                  <a:pt x="1179135" y="9171"/>
                </a:lnTo>
                <a:lnTo>
                  <a:pt x="1135128" y="9144"/>
                </a:lnTo>
                <a:lnTo>
                  <a:pt x="1088574" y="9136"/>
                </a:lnTo>
                <a:lnTo>
                  <a:pt x="1041266" y="9134"/>
                </a:lnTo>
                <a:lnTo>
                  <a:pt x="1006769" y="9134"/>
                </a:lnTo>
                <a:lnTo>
                  <a:pt x="971328" y="8075"/>
                </a:lnTo>
                <a:lnTo>
                  <a:pt x="937937" y="4077"/>
                </a:lnTo>
                <a:lnTo>
                  <a:pt x="905458" y="1594"/>
                </a:lnTo>
                <a:lnTo>
                  <a:pt x="872326" y="491"/>
                </a:lnTo>
                <a:lnTo>
                  <a:pt x="836433" y="0"/>
                </a:lnTo>
                <a:lnTo>
                  <a:pt x="799315" y="2605"/>
                </a:lnTo>
                <a:lnTo>
                  <a:pt x="761651" y="6231"/>
                </a:lnTo>
                <a:lnTo>
                  <a:pt x="723745" y="7844"/>
                </a:lnTo>
                <a:lnTo>
                  <a:pt x="685731" y="8560"/>
                </a:lnTo>
                <a:lnTo>
                  <a:pt x="647669" y="8878"/>
                </a:lnTo>
                <a:lnTo>
                  <a:pt x="609586" y="9020"/>
                </a:lnTo>
                <a:lnTo>
                  <a:pt x="571494" y="9083"/>
                </a:lnTo>
                <a:lnTo>
                  <a:pt x="533397" y="9111"/>
                </a:lnTo>
                <a:lnTo>
                  <a:pt x="495298" y="9123"/>
                </a:lnTo>
                <a:lnTo>
                  <a:pt x="460022" y="11951"/>
                </a:lnTo>
                <a:lnTo>
                  <a:pt x="425645" y="15677"/>
                </a:lnTo>
                <a:lnTo>
                  <a:pt x="389201" y="17333"/>
                </a:lnTo>
                <a:lnTo>
                  <a:pt x="354659" y="18069"/>
                </a:lnTo>
                <a:lnTo>
                  <a:pt x="321667" y="19455"/>
                </a:lnTo>
                <a:lnTo>
                  <a:pt x="289366" y="23598"/>
                </a:lnTo>
                <a:lnTo>
                  <a:pt x="257372" y="26145"/>
                </a:lnTo>
                <a:lnTo>
                  <a:pt x="212430" y="30401"/>
                </a:lnTo>
                <a:lnTo>
                  <a:pt x="172303" y="35543"/>
                </a:lnTo>
                <a:lnTo>
                  <a:pt x="133603" y="37067"/>
                </a:lnTo>
                <a:lnTo>
                  <a:pt x="100969" y="40340"/>
                </a:lnTo>
                <a:lnTo>
                  <a:pt x="70979" y="45871"/>
                </a:lnTo>
                <a:lnTo>
                  <a:pt x="31043" y="38065"/>
                </a:lnTo>
                <a:lnTo>
                  <a:pt x="30221" y="39004"/>
                </a:lnTo>
                <a:lnTo>
                  <a:pt x="29307" y="42870"/>
                </a:lnTo>
                <a:lnTo>
                  <a:pt x="30121" y="44324"/>
                </a:lnTo>
                <a:lnTo>
                  <a:pt x="31722" y="45294"/>
                </a:lnTo>
                <a:lnTo>
                  <a:pt x="33848" y="45940"/>
                </a:lnTo>
                <a:lnTo>
                  <a:pt x="35265" y="47429"/>
                </a:lnTo>
                <a:lnTo>
                  <a:pt x="36840" y="51907"/>
                </a:lnTo>
                <a:lnTo>
                  <a:pt x="40756" y="76842"/>
                </a:lnTo>
                <a:lnTo>
                  <a:pt x="44572" y="92142"/>
                </a:lnTo>
                <a:lnTo>
                  <a:pt x="47022" y="139438"/>
                </a:lnTo>
                <a:lnTo>
                  <a:pt x="44624" y="181445"/>
                </a:lnTo>
                <a:lnTo>
                  <a:pt x="41000" y="216949"/>
                </a:lnTo>
                <a:lnTo>
                  <a:pt x="38959" y="260738"/>
                </a:lnTo>
                <a:lnTo>
                  <a:pt x="37296" y="300523"/>
                </a:lnTo>
                <a:lnTo>
                  <a:pt x="31629" y="339123"/>
                </a:lnTo>
                <a:lnTo>
                  <a:pt x="28422" y="378429"/>
                </a:lnTo>
                <a:lnTo>
                  <a:pt x="22297" y="422061"/>
                </a:lnTo>
                <a:lnTo>
                  <a:pt x="18954" y="461212"/>
                </a:lnTo>
                <a:lnTo>
                  <a:pt x="11701" y="503421"/>
                </a:lnTo>
                <a:lnTo>
                  <a:pt x="0" y="561583"/>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nvGrpSpPr>
          <p:cNvPr id="545" name="SMARTInkShape-Group71"/>
          <p:cNvGrpSpPr/>
          <p:nvPr/>
        </p:nvGrpSpPr>
        <p:grpSpPr>
          <a:xfrm>
            <a:off x="9646453" y="3343311"/>
            <a:ext cx="1014405" cy="1057240"/>
            <a:chOff x="10829936" y="3343311"/>
            <a:chExt cx="1352540" cy="1057240"/>
          </a:xfrm>
        </p:grpSpPr>
        <p:sp>
          <p:nvSpPr>
            <p:cNvPr id="543" name="SMARTInkShape-492"/>
            <p:cNvSpPr/>
            <p:nvPr/>
          </p:nvSpPr>
          <p:spPr>
            <a:xfrm>
              <a:off x="11068050" y="3343311"/>
              <a:ext cx="1114426" cy="990565"/>
            </a:xfrm>
            <a:custGeom>
              <a:avLst/>
              <a:gdLst/>
              <a:ahLst/>
              <a:cxnLst/>
              <a:rect l="0" t="0" r="0" b="0"/>
              <a:pathLst>
                <a:path w="1114426" h="990565">
                  <a:moveTo>
                    <a:pt x="0" y="57114"/>
                  </a:moveTo>
                  <a:lnTo>
                    <a:pt x="41418" y="54292"/>
                  </a:lnTo>
                  <a:lnTo>
                    <a:pt x="87220" y="48472"/>
                  </a:lnTo>
                  <a:lnTo>
                    <a:pt x="134272" y="47763"/>
                  </a:lnTo>
                  <a:lnTo>
                    <a:pt x="171723" y="47641"/>
                  </a:lnTo>
                  <a:lnTo>
                    <a:pt x="209631" y="47604"/>
                  </a:lnTo>
                  <a:lnTo>
                    <a:pt x="250496" y="44771"/>
                  </a:lnTo>
                  <a:lnTo>
                    <a:pt x="296118" y="40051"/>
                  </a:lnTo>
                  <a:lnTo>
                    <a:pt x="343150" y="38653"/>
                  </a:lnTo>
                  <a:lnTo>
                    <a:pt x="375819" y="37267"/>
                  </a:lnTo>
                  <a:lnTo>
                    <a:pt x="411505" y="33124"/>
                  </a:lnTo>
                  <a:lnTo>
                    <a:pt x="445711" y="30577"/>
                  </a:lnTo>
                  <a:lnTo>
                    <a:pt x="479610" y="29445"/>
                  </a:lnTo>
                  <a:lnTo>
                    <a:pt x="515844" y="28942"/>
                  </a:lnTo>
                  <a:lnTo>
                    <a:pt x="550292" y="25896"/>
                  </a:lnTo>
                  <a:lnTo>
                    <a:pt x="583241" y="22073"/>
                  </a:lnTo>
                  <a:lnTo>
                    <a:pt x="615524" y="20374"/>
                  </a:lnTo>
                  <a:lnTo>
                    <a:pt x="647511" y="16796"/>
                  </a:lnTo>
                  <a:lnTo>
                    <a:pt x="679366" y="12736"/>
                  </a:lnTo>
                  <a:lnTo>
                    <a:pt x="725991" y="10451"/>
                  </a:lnTo>
                  <a:lnTo>
                    <a:pt x="766030" y="8716"/>
                  </a:lnTo>
                  <a:lnTo>
                    <a:pt x="808540" y="2007"/>
                  </a:lnTo>
                  <a:lnTo>
                    <a:pt x="852568" y="367"/>
                  </a:lnTo>
                  <a:lnTo>
                    <a:pt x="899607" y="83"/>
                  </a:lnTo>
                  <a:lnTo>
                    <a:pt x="938592" y="0"/>
                  </a:lnTo>
                  <a:lnTo>
                    <a:pt x="985542" y="8608"/>
                  </a:lnTo>
                  <a:lnTo>
                    <a:pt x="997996" y="9373"/>
                  </a:lnTo>
                  <a:lnTo>
                    <a:pt x="1011801" y="21243"/>
                  </a:lnTo>
                  <a:lnTo>
                    <a:pt x="1014259" y="23675"/>
                  </a:lnTo>
                  <a:lnTo>
                    <a:pt x="1016991" y="29199"/>
                  </a:lnTo>
                  <a:lnTo>
                    <a:pt x="1017718" y="32154"/>
                  </a:lnTo>
                  <a:lnTo>
                    <a:pt x="1049466" y="77816"/>
                  </a:lnTo>
                  <a:lnTo>
                    <a:pt x="1061377" y="120235"/>
                  </a:lnTo>
                  <a:lnTo>
                    <a:pt x="1071896" y="160836"/>
                  </a:lnTo>
                  <a:lnTo>
                    <a:pt x="1080506" y="207425"/>
                  </a:lnTo>
                  <a:lnTo>
                    <a:pt x="1089323" y="247583"/>
                  </a:lnTo>
                  <a:lnTo>
                    <a:pt x="1093582" y="287939"/>
                  </a:lnTo>
                  <a:lnTo>
                    <a:pt x="1099900" y="331764"/>
                  </a:lnTo>
                  <a:lnTo>
                    <a:pt x="1108475" y="378263"/>
                  </a:lnTo>
                  <a:lnTo>
                    <a:pt x="1112662" y="425554"/>
                  </a:lnTo>
                  <a:lnTo>
                    <a:pt x="1113903" y="473080"/>
                  </a:lnTo>
                  <a:lnTo>
                    <a:pt x="1114191" y="507630"/>
                  </a:lnTo>
                  <a:lnTo>
                    <a:pt x="1114321" y="543093"/>
                  </a:lnTo>
                  <a:lnTo>
                    <a:pt x="1114377" y="576494"/>
                  </a:lnTo>
                  <a:lnTo>
                    <a:pt x="1114404" y="608977"/>
                  </a:lnTo>
                  <a:lnTo>
                    <a:pt x="1114416" y="641053"/>
                  </a:lnTo>
                  <a:lnTo>
                    <a:pt x="1114420" y="672948"/>
                  </a:lnTo>
                  <a:lnTo>
                    <a:pt x="1114423" y="704762"/>
                  </a:lnTo>
                  <a:lnTo>
                    <a:pt x="1114423" y="749601"/>
                  </a:lnTo>
                  <a:lnTo>
                    <a:pt x="1111602" y="786876"/>
                  </a:lnTo>
                  <a:lnTo>
                    <a:pt x="1108937" y="809019"/>
                  </a:lnTo>
                  <a:lnTo>
                    <a:pt x="1113027" y="854906"/>
                  </a:lnTo>
                  <a:lnTo>
                    <a:pt x="1114148" y="899914"/>
                  </a:lnTo>
                  <a:lnTo>
                    <a:pt x="1109672" y="944277"/>
                  </a:lnTo>
                  <a:lnTo>
                    <a:pt x="1114425" y="990564"/>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44" name="SMARTInkShape-493"/>
            <p:cNvSpPr/>
            <p:nvPr/>
          </p:nvSpPr>
          <p:spPr>
            <a:xfrm>
              <a:off x="10829936" y="3400425"/>
              <a:ext cx="1247765" cy="1000126"/>
            </a:xfrm>
            <a:custGeom>
              <a:avLst/>
              <a:gdLst/>
              <a:ahLst/>
              <a:cxnLst/>
              <a:rect l="0" t="0" r="0" b="0"/>
              <a:pathLst>
                <a:path w="1247765" h="1000126">
                  <a:moveTo>
                    <a:pt x="66664" y="0"/>
                  </a:moveTo>
                  <a:lnTo>
                    <a:pt x="66664" y="5057"/>
                  </a:lnTo>
                  <a:lnTo>
                    <a:pt x="56303" y="40948"/>
                  </a:lnTo>
                  <a:lnTo>
                    <a:pt x="50188" y="83747"/>
                  </a:lnTo>
                  <a:lnTo>
                    <a:pt x="45554" y="126061"/>
                  </a:lnTo>
                  <a:lnTo>
                    <a:pt x="40300" y="172112"/>
                  </a:lnTo>
                  <a:lnTo>
                    <a:pt x="38013" y="204553"/>
                  </a:lnTo>
                  <a:lnTo>
                    <a:pt x="33469" y="240137"/>
                  </a:lnTo>
                  <a:lnTo>
                    <a:pt x="30744" y="279942"/>
                  </a:lnTo>
                  <a:lnTo>
                    <a:pt x="28474" y="322327"/>
                  </a:lnTo>
                  <a:lnTo>
                    <a:pt x="23938" y="365859"/>
                  </a:lnTo>
                  <a:lnTo>
                    <a:pt x="21217" y="409901"/>
                  </a:lnTo>
                  <a:lnTo>
                    <a:pt x="18948" y="454170"/>
                  </a:lnTo>
                  <a:lnTo>
                    <a:pt x="14413" y="498539"/>
                  </a:lnTo>
                  <a:lnTo>
                    <a:pt x="11692" y="540131"/>
                  </a:lnTo>
                  <a:lnTo>
                    <a:pt x="9423" y="580842"/>
                  </a:lnTo>
                  <a:lnTo>
                    <a:pt x="4888" y="623630"/>
                  </a:lnTo>
                  <a:lnTo>
                    <a:pt x="2167" y="664519"/>
                  </a:lnTo>
                  <a:lnTo>
                    <a:pt x="956" y="702800"/>
                  </a:lnTo>
                  <a:lnTo>
                    <a:pt x="419" y="737453"/>
                  </a:lnTo>
                  <a:lnTo>
                    <a:pt x="180" y="770493"/>
                  </a:lnTo>
                  <a:lnTo>
                    <a:pt x="46" y="813200"/>
                  </a:lnTo>
                  <a:lnTo>
                    <a:pt x="0" y="856074"/>
                  </a:lnTo>
                  <a:lnTo>
                    <a:pt x="1048" y="899547"/>
                  </a:lnTo>
                  <a:lnTo>
                    <a:pt x="9503" y="923899"/>
                  </a:lnTo>
                  <a:lnTo>
                    <a:pt x="14567" y="918861"/>
                  </a:lnTo>
                  <a:lnTo>
                    <a:pt x="22696" y="916382"/>
                  </a:lnTo>
                  <a:lnTo>
                    <a:pt x="68759" y="914516"/>
                  </a:lnTo>
                  <a:lnTo>
                    <a:pt x="105972" y="914434"/>
                  </a:lnTo>
                  <a:lnTo>
                    <a:pt x="151805" y="920953"/>
                  </a:lnTo>
                  <a:lnTo>
                    <a:pt x="188081" y="924103"/>
                  </a:lnTo>
                  <a:lnTo>
                    <a:pt x="225642" y="930210"/>
                  </a:lnTo>
                  <a:lnTo>
                    <a:pt x="263581" y="932490"/>
                  </a:lnTo>
                  <a:lnTo>
                    <a:pt x="302693" y="933166"/>
                  </a:lnTo>
                  <a:lnTo>
                    <a:pt x="347324" y="933366"/>
                  </a:lnTo>
                  <a:lnTo>
                    <a:pt x="394063" y="933425"/>
                  </a:lnTo>
                  <a:lnTo>
                    <a:pt x="441425" y="934501"/>
                  </a:lnTo>
                  <a:lnTo>
                    <a:pt x="488972" y="939994"/>
                  </a:lnTo>
                  <a:lnTo>
                    <a:pt x="536573" y="942092"/>
                  </a:lnTo>
                  <a:lnTo>
                    <a:pt x="568319" y="942582"/>
                  </a:lnTo>
                  <a:lnTo>
                    <a:pt x="602887" y="945623"/>
                  </a:lnTo>
                  <a:lnTo>
                    <a:pt x="639418" y="950502"/>
                  </a:lnTo>
                  <a:lnTo>
                    <a:pt x="676821" y="956198"/>
                  </a:lnTo>
                  <a:lnTo>
                    <a:pt x="711790" y="959435"/>
                  </a:lnTo>
                  <a:lnTo>
                    <a:pt x="744970" y="961932"/>
                  </a:lnTo>
                  <a:lnTo>
                    <a:pt x="777357" y="966570"/>
                  </a:lnTo>
                  <a:lnTo>
                    <a:pt x="809388" y="969337"/>
                  </a:lnTo>
                  <a:lnTo>
                    <a:pt x="841263" y="971625"/>
                  </a:lnTo>
                  <a:lnTo>
                    <a:pt x="873069" y="976169"/>
                  </a:lnTo>
                  <a:lnTo>
                    <a:pt x="904844" y="978895"/>
                  </a:lnTo>
                  <a:lnTo>
                    <a:pt x="949661" y="983251"/>
                  </a:lnTo>
                  <a:lnTo>
                    <a:pt x="986929" y="988422"/>
                  </a:lnTo>
                  <a:lnTo>
                    <a:pt x="1027966" y="995226"/>
                  </a:lnTo>
                  <a:lnTo>
                    <a:pt x="1067704" y="999157"/>
                  </a:lnTo>
                  <a:lnTo>
                    <a:pt x="1109579" y="999934"/>
                  </a:lnTo>
                  <a:lnTo>
                    <a:pt x="1154190" y="1000100"/>
                  </a:lnTo>
                  <a:lnTo>
                    <a:pt x="1195453" y="1000120"/>
                  </a:lnTo>
                  <a:lnTo>
                    <a:pt x="1241168" y="1000125"/>
                  </a:lnTo>
                  <a:lnTo>
                    <a:pt x="1247764" y="100012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sp>
        <p:nvSpPr>
          <p:cNvPr id="546" name="SMARTInkShape-494"/>
          <p:cNvSpPr/>
          <p:nvPr/>
        </p:nvSpPr>
        <p:spPr>
          <a:xfrm>
            <a:off x="7475746" y="5057895"/>
            <a:ext cx="870537" cy="742830"/>
          </a:xfrm>
          <a:custGeom>
            <a:avLst/>
            <a:gdLst/>
            <a:ahLst/>
            <a:cxnLst/>
            <a:rect l="0" t="0" r="0" b="0"/>
            <a:pathLst>
              <a:path w="1160716" h="742830">
                <a:moveTo>
                  <a:pt x="1103565" y="47505"/>
                </a:moveTo>
                <a:lnTo>
                  <a:pt x="1104623" y="65868"/>
                </a:lnTo>
                <a:lnTo>
                  <a:pt x="1111766" y="110876"/>
                </a:lnTo>
                <a:lnTo>
                  <a:pt x="1112698" y="151889"/>
                </a:lnTo>
                <a:lnTo>
                  <a:pt x="1118031" y="197555"/>
                </a:lnTo>
                <a:lnTo>
                  <a:pt x="1121256" y="244599"/>
                </a:lnTo>
                <a:lnTo>
                  <a:pt x="1122213" y="292052"/>
                </a:lnTo>
                <a:lnTo>
                  <a:pt x="1122496" y="339626"/>
                </a:lnTo>
                <a:lnTo>
                  <a:pt x="1122580" y="387236"/>
                </a:lnTo>
                <a:lnTo>
                  <a:pt x="1122604" y="429799"/>
                </a:lnTo>
                <a:lnTo>
                  <a:pt x="1117556" y="469223"/>
                </a:lnTo>
                <a:lnTo>
                  <a:pt x="1113972" y="512866"/>
                </a:lnTo>
                <a:lnTo>
                  <a:pt x="1113264" y="552061"/>
                </a:lnTo>
                <a:lnTo>
                  <a:pt x="1113101" y="587418"/>
                </a:lnTo>
                <a:lnTo>
                  <a:pt x="1114155" y="588422"/>
                </a:lnTo>
                <a:lnTo>
                  <a:pt x="1121292" y="590166"/>
                </a:lnTo>
                <a:lnTo>
                  <a:pt x="1121733" y="589195"/>
                </a:lnTo>
                <a:lnTo>
                  <a:pt x="1122499" y="582206"/>
                </a:lnTo>
                <a:lnTo>
                  <a:pt x="1121479" y="581772"/>
                </a:lnTo>
                <a:lnTo>
                  <a:pt x="1117524" y="581290"/>
                </a:lnTo>
                <a:lnTo>
                  <a:pt x="1112238" y="583899"/>
                </a:lnTo>
                <a:lnTo>
                  <a:pt x="1105279" y="589140"/>
                </a:lnTo>
                <a:lnTo>
                  <a:pt x="1058886" y="608630"/>
                </a:lnTo>
                <a:lnTo>
                  <a:pt x="1018422" y="624560"/>
                </a:lnTo>
                <a:lnTo>
                  <a:pt x="979855" y="635076"/>
                </a:lnTo>
                <a:lnTo>
                  <a:pt x="941662" y="642523"/>
                </a:lnTo>
                <a:lnTo>
                  <a:pt x="895940" y="654185"/>
                </a:lnTo>
                <a:lnTo>
                  <a:pt x="858719" y="662472"/>
                </a:lnTo>
                <a:lnTo>
                  <a:pt x="819822" y="666456"/>
                </a:lnTo>
                <a:lnTo>
                  <a:pt x="776312" y="672811"/>
                </a:lnTo>
                <a:lnTo>
                  <a:pt x="735080" y="676222"/>
                </a:lnTo>
                <a:lnTo>
                  <a:pt x="689820" y="683465"/>
                </a:lnTo>
                <a:lnTo>
                  <a:pt x="642895" y="691256"/>
                </a:lnTo>
                <a:lnTo>
                  <a:pt x="595478" y="694035"/>
                </a:lnTo>
                <a:lnTo>
                  <a:pt x="547914" y="695917"/>
                </a:lnTo>
                <a:lnTo>
                  <a:pt x="516179" y="700108"/>
                </a:lnTo>
                <a:lnTo>
                  <a:pt x="481613" y="702675"/>
                </a:lnTo>
                <a:lnTo>
                  <a:pt x="446142" y="704875"/>
                </a:lnTo>
                <a:lnTo>
                  <a:pt x="412738" y="709380"/>
                </a:lnTo>
                <a:lnTo>
                  <a:pt x="380253" y="712089"/>
                </a:lnTo>
                <a:lnTo>
                  <a:pt x="335037" y="716435"/>
                </a:lnTo>
                <a:lnTo>
                  <a:pt x="292006" y="721604"/>
                </a:lnTo>
                <a:lnTo>
                  <a:pt x="248564" y="723135"/>
                </a:lnTo>
                <a:lnTo>
                  <a:pt x="201016" y="728709"/>
                </a:lnTo>
                <a:lnTo>
                  <a:pt x="161049" y="732397"/>
                </a:lnTo>
                <a:lnTo>
                  <a:pt x="119758" y="735948"/>
                </a:lnTo>
                <a:lnTo>
                  <a:pt x="76207" y="741471"/>
                </a:lnTo>
                <a:lnTo>
                  <a:pt x="29000" y="742806"/>
                </a:lnTo>
                <a:lnTo>
                  <a:pt x="27308" y="742829"/>
                </a:lnTo>
                <a:lnTo>
                  <a:pt x="26183" y="698957"/>
                </a:lnTo>
                <a:lnTo>
                  <a:pt x="20695" y="663978"/>
                </a:lnTo>
                <a:lnTo>
                  <a:pt x="19039" y="628057"/>
                </a:lnTo>
                <a:lnTo>
                  <a:pt x="13051" y="586409"/>
                </a:lnTo>
                <a:lnTo>
                  <a:pt x="9630" y="548905"/>
                </a:lnTo>
                <a:lnTo>
                  <a:pt x="8616" y="510981"/>
                </a:lnTo>
                <a:lnTo>
                  <a:pt x="8316" y="467876"/>
                </a:lnTo>
                <a:lnTo>
                  <a:pt x="3171" y="421591"/>
                </a:lnTo>
                <a:lnTo>
                  <a:pt x="0" y="379419"/>
                </a:lnTo>
                <a:lnTo>
                  <a:pt x="4117" y="335056"/>
                </a:lnTo>
                <a:lnTo>
                  <a:pt x="6983" y="288398"/>
                </a:lnTo>
                <a:lnTo>
                  <a:pt x="7833" y="246115"/>
                </a:lnTo>
                <a:lnTo>
                  <a:pt x="8084" y="206777"/>
                </a:lnTo>
                <a:lnTo>
                  <a:pt x="8169" y="159987"/>
                </a:lnTo>
                <a:lnTo>
                  <a:pt x="8184" y="115053"/>
                </a:lnTo>
                <a:lnTo>
                  <a:pt x="9247" y="87510"/>
                </a:lnTo>
                <a:lnTo>
                  <a:pt x="17681" y="57223"/>
                </a:lnTo>
                <a:lnTo>
                  <a:pt x="63979" y="57031"/>
                </a:lnTo>
                <a:lnTo>
                  <a:pt x="102074" y="55972"/>
                </a:lnTo>
                <a:lnTo>
                  <a:pt x="141270" y="49491"/>
                </a:lnTo>
                <a:lnTo>
                  <a:pt x="179587" y="47897"/>
                </a:lnTo>
                <a:lnTo>
                  <a:pt x="223369" y="47620"/>
                </a:lnTo>
                <a:lnTo>
                  <a:pt x="266445" y="47539"/>
                </a:lnTo>
                <a:lnTo>
                  <a:pt x="311075" y="47515"/>
                </a:lnTo>
                <a:lnTo>
                  <a:pt x="352757" y="42452"/>
                </a:lnTo>
                <a:lnTo>
                  <a:pt x="396974" y="39305"/>
                </a:lnTo>
                <a:lnTo>
                  <a:pt x="430749" y="35746"/>
                </a:lnTo>
                <a:lnTo>
                  <a:pt x="465869" y="30637"/>
                </a:lnTo>
                <a:lnTo>
                  <a:pt x="499117" y="24839"/>
                </a:lnTo>
                <a:lnTo>
                  <a:pt x="534355" y="21556"/>
                </a:lnTo>
                <a:lnTo>
                  <a:pt x="571183" y="19039"/>
                </a:lnTo>
                <a:lnTo>
                  <a:pt x="608718" y="14392"/>
                </a:lnTo>
                <a:lnTo>
                  <a:pt x="649388" y="11621"/>
                </a:lnTo>
                <a:lnTo>
                  <a:pt x="691100" y="10390"/>
                </a:lnTo>
                <a:lnTo>
                  <a:pt x="730806" y="9843"/>
                </a:lnTo>
                <a:lnTo>
                  <a:pt x="769619" y="6776"/>
                </a:lnTo>
                <a:lnTo>
                  <a:pt x="806978" y="2946"/>
                </a:lnTo>
                <a:lnTo>
                  <a:pt x="841221" y="1243"/>
                </a:lnTo>
                <a:lnTo>
                  <a:pt x="876901" y="486"/>
                </a:lnTo>
                <a:lnTo>
                  <a:pt x="912867" y="149"/>
                </a:lnTo>
                <a:lnTo>
                  <a:pt x="946491" y="0"/>
                </a:lnTo>
                <a:lnTo>
                  <a:pt x="990115" y="4972"/>
                </a:lnTo>
                <a:lnTo>
                  <a:pt x="1029851" y="13148"/>
                </a:lnTo>
                <a:lnTo>
                  <a:pt x="1073599" y="18846"/>
                </a:lnTo>
                <a:lnTo>
                  <a:pt x="1117376" y="32037"/>
                </a:lnTo>
                <a:lnTo>
                  <a:pt x="1160715" y="3798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47" name="SMARTInkShape-495"/>
          <p:cNvSpPr/>
          <p:nvPr/>
        </p:nvSpPr>
        <p:spPr>
          <a:xfrm>
            <a:off x="9232561" y="5430093"/>
            <a:ext cx="1267658" cy="701484"/>
          </a:xfrm>
          <a:custGeom>
            <a:avLst/>
            <a:gdLst/>
            <a:ahLst/>
            <a:cxnLst/>
            <a:rect l="0" t="0" r="0" b="0"/>
            <a:pathLst>
              <a:path w="1690211" h="701484">
                <a:moveTo>
                  <a:pt x="66069" y="151557"/>
                </a:moveTo>
                <a:lnTo>
                  <a:pt x="61012" y="156613"/>
                </a:lnTo>
                <a:lnTo>
                  <a:pt x="58530" y="164740"/>
                </a:lnTo>
                <a:lnTo>
                  <a:pt x="57867" y="169871"/>
                </a:lnTo>
                <a:lnTo>
                  <a:pt x="38818" y="209864"/>
                </a:lnTo>
                <a:lnTo>
                  <a:pt x="35201" y="219003"/>
                </a:lnTo>
                <a:lnTo>
                  <a:pt x="34006" y="240447"/>
                </a:lnTo>
                <a:lnTo>
                  <a:pt x="33637" y="273497"/>
                </a:lnTo>
                <a:lnTo>
                  <a:pt x="24033" y="318166"/>
                </a:lnTo>
                <a:lnTo>
                  <a:pt x="20100" y="355204"/>
                </a:lnTo>
                <a:lnTo>
                  <a:pt x="12224" y="399099"/>
                </a:lnTo>
                <a:lnTo>
                  <a:pt x="9572" y="444616"/>
                </a:lnTo>
                <a:lnTo>
                  <a:pt x="6291" y="483217"/>
                </a:lnTo>
                <a:lnTo>
                  <a:pt x="1437" y="529226"/>
                </a:lnTo>
                <a:lnTo>
                  <a:pt x="0" y="575315"/>
                </a:lnTo>
                <a:lnTo>
                  <a:pt x="2395" y="620721"/>
                </a:lnTo>
                <a:lnTo>
                  <a:pt x="8060" y="666895"/>
                </a:lnTo>
                <a:lnTo>
                  <a:pt x="8806" y="695488"/>
                </a:lnTo>
                <a:lnTo>
                  <a:pt x="10961" y="698328"/>
                </a:lnTo>
                <a:lnTo>
                  <a:pt x="18999" y="701483"/>
                </a:lnTo>
                <a:lnTo>
                  <a:pt x="23047" y="701266"/>
                </a:lnTo>
                <a:lnTo>
                  <a:pt x="70462" y="681789"/>
                </a:lnTo>
                <a:lnTo>
                  <a:pt x="108293" y="667791"/>
                </a:lnTo>
                <a:lnTo>
                  <a:pt x="147371" y="656940"/>
                </a:lnTo>
                <a:lnTo>
                  <a:pt x="194077" y="648849"/>
                </a:lnTo>
                <a:lnTo>
                  <a:pt x="237522" y="640705"/>
                </a:lnTo>
                <a:lnTo>
                  <a:pt x="282950" y="637998"/>
                </a:lnTo>
                <a:lnTo>
                  <a:pt x="318712" y="637530"/>
                </a:lnTo>
                <a:lnTo>
                  <a:pt x="360001" y="637390"/>
                </a:lnTo>
                <a:lnTo>
                  <a:pt x="401869" y="634527"/>
                </a:lnTo>
                <a:lnTo>
                  <a:pt x="447788" y="629798"/>
                </a:lnTo>
                <a:lnTo>
                  <a:pt x="494906" y="628397"/>
                </a:lnTo>
                <a:lnTo>
                  <a:pt x="527597" y="627011"/>
                </a:lnTo>
                <a:lnTo>
                  <a:pt x="563293" y="622867"/>
                </a:lnTo>
                <a:lnTo>
                  <a:pt x="600323" y="620320"/>
                </a:lnTo>
                <a:lnTo>
                  <a:pt x="637949" y="618129"/>
                </a:lnTo>
                <a:lnTo>
                  <a:pt x="675838" y="613628"/>
                </a:lnTo>
                <a:lnTo>
                  <a:pt x="711022" y="610922"/>
                </a:lnTo>
                <a:lnTo>
                  <a:pt x="745356" y="608660"/>
                </a:lnTo>
                <a:lnTo>
                  <a:pt x="781782" y="604128"/>
                </a:lnTo>
                <a:lnTo>
                  <a:pt x="821961" y="601408"/>
                </a:lnTo>
                <a:lnTo>
                  <a:pt x="863454" y="600199"/>
                </a:lnTo>
                <a:lnTo>
                  <a:pt x="903062" y="599661"/>
                </a:lnTo>
                <a:lnTo>
                  <a:pt x="941833" y="599423"/>
                </a:lnTo>
                <a:lnTo>
                  <a:pt x="980230" y="599317"/>
                </a:lnTo>
                <a:lnTo>
                  <a:pt x="1018464" y="599270"/>
                </a:lnTo>
                <a:lnTo>
                  <a:pt x="1056621" y="599249"/>
                </a:lnTo>
                <a:lnTo>
                  <a:pt x="1094748" y="598182"/>
                </a:lnTo>
                <a:lnTo>
                  <a:pt x="1132860" y="594179"/>
                </a:lnTo>
                <a:lnTo>
                  <a:pt x="1168143" y="594517"/>
                </a:lnTo>
                <a:lnTo>
                  <a:pt x="1201462" y="597136"/>
                </a:lnTo>
                <a:lnTo>
                  <a:pt x="1233911" y="598301"/>
                </a:lnTo>
                <a:lnTo>
                  <a:pt x="1265971" y="595996"/>
                </a:lnTo>
                <a:lnTo>
                  <a:pt x="1310948" y="591570"/>
                </a:lnTo>
                <a:lnTo>
                  <a:pt x="1351086" y="590259"/>
                </a:lnTo>
                <a:lnTo>
                  <a:pt x="1397518" y="584760"/>
                </a:lnTo>
                <a:lnTo>
                  <a:pt x="1437264" y="580028"/>
                </a:lnTo>
                <a:lnTo>
                  <a:pt x="1480184" y="572100"/>
                </a:lnTo>
                <a:lnTo>
                  <a:pt x="1525871" y="555769"/>
                </a:lnTo>
                <a:lnTo>
                  <a:pt x="1531395" y="554382"/>
                </a:lnTo>
                <a:lnTo>
                  <a:pt x="1554412" y="538005"/>
                </a:lnTo>
                <a:lnTo>
                  <a:pt x="1566687" y="525822"/>
                </a:lnTo>
                <a:lnTo>
                  <a:pt x="1573679" y="515100"/>
                </a:lnTo>
                <a:lnTo>
                  <a:pt x="1582462" y="471541"/>
                </a:lnTo>
                <a:lnTo>
                  <a:pt x="1593624" y="428899"/>
                </a:lnTo>
                <a:lnTo>
                  <a:pt x="1599473" y="389903"/>
                </a:lnTo>
                <a:lnTo>
                  <a:pt x="1609722" y="348803"/>
                </a:lnTo>
                <a:lnTo>
                  <a:pt x="1618823" y="312660"/>
                </a:lnTo>
                <a:lnTo>
                  <a:pt x="1628222" y="275138"/>
                </a:lnTo>
                <a:lnTo>
                  <a:pt x="1637710" y="237210"/>
                </a:lnTo>
                <a:lnTo>
                  <a:pt x="1647224" y="199161"/>
                </a:lnTo>
                <a:lnTo>
                  <a:pt x="1659919" y="153434"/>
                </a:lnTo>
                <a:lnTo>
                  <a:pt x="1672619" y="113828"/>
                </a:lnTo>
                <a:lnTo>
                  <a:pt x="1683438" y="70938"/>
                </a:lnTo>
                <a:lnTo>
                  <a:pt x="1690210" y="26020"/>
                </a:lnTo>
                <a:lnTo>
                  <a:pt x="1689963" y="13565"/>
                </a:lnTo>
                <a:lnTo>
                  <a:pt x="1688415" y="8763"/>
                </a:lnTo>
                <a:lnTo>
                  <a:pt x="1686325" y="5560"/>
                </a:lnTo>
                <a:lnTo>
                  <a:pt x="1683874" y="3426"/>
                </a:lnTo>
                <a:lnTo>
                  <a:pt x="1677389" y="0"/>
                </a:lnTo>
                <a:lnTo>
                  <a:pt x="1673681" y="2354"/>
                </a:lnTo>
                <a:lnTo>
                  <a:pt x="1671211" y="4464"/>
                </a:lnTo>
                <a:lnTo>
                  <a:pt x="1665643" y="6807"/>
                </a:lnTo>
                <a:lnTo>
                  <a:pt x="1624577" y="15155"/>
                </a:lnTo>
                <a:lnTo>
                  <a:pt x="1577067" y="17805"/>
                </a:lnTo>
                <a:lnTo>
                  <a:pt x="1535768" y="18088"/>
                </a:lnTo>
                <a:lnTo>
                  <a:pt x="1493430" y="23228"/>
                </a:lnTo>
                <a:lnTo>
                  <a:pt x="1447743" y="26843"/>
                </a:lnTo>
                <a:lnTo>
                  <a:pt x="1410432" y="27468"/>
                </a:lnTo>
                <a:lnTo>
                  <a:pt x="1367392" y="27654"/>
                </a:lnTo>
                <a:lnTo>
                  <a:pt x="1327358" y="28768"/>
                </a:lnTo>
                <a:lnTo>
                  <a:pt x="1287627" y="34271"/>
                </a:lnTo>
                <a:lnTo>
                  <a:pt x="1242811" y="36372"/>
                </a:lnTo>
                <a:lnTo>
                  <a:pt x="1196019" y="36995"/>
                </a:lnTo>
                <a:lnTo>
                  <a:pt x="1164464" y="37142"/>
                </a:lnTo>
                <a:lnTo>
                  <a:pt x="1129978" y="37205"/>
                </a:lnTo>
                <a:lnTo>
                  <a:pt x="1094543" y="37235"/>
                </a:lnTo>
                <a:lnTo>
                  <a:pt x="1061155" y="37247"/>
                </a:lnTo>
                <a:lnTo>
                  <a:pt x="1025855" y="40074"/>
                </a:lnTo>
                <a:lnTo>
                  <a:pt x="990057" y="44860"/>
                </a:lnTo>
                <a:lnTo>
                  <a:pt x="956509" y="50513"/>
                </a:lnTo>
                <a:lnTo>
                  <a:pt x="921136" y="53732"/>
                </a:lnTo>
                <a:lnTo>
                  <a:pt x="884249" y="56221"/>
                </a:lnTo>
                <a:lnTo>
                  <a:pt x="846688" y="60855"/>
                </a:lnTo>
                <a:lnTo>
                  <a:pt x="808828" y="66442"/>
                </a:lnTo>
                <a:lnTo>
                  <a:pt x="770834" y="72453"/>
                </a:lnTo>
                <a:lnTo>
                  <a:pt x="732780" y="78653"/>
                </a:lnTo>
                <a:lnTo>
                  <a:pt x="694703" y="84935"/>
                </a:lnTo>
                <a:lnTo>
                  <a:pt x="657670" y="90197"/>
                </a:lnTo>
                <a:lnTo>
                  <a:pt x="623572" y="92536"/>
                </a:lnTo>
                <a:lnTo>
                  <a:pt x="587957" y="96398"/>
                </a:lnTo>
                <a:lnTo>
                  <a:pt x="552019" y="101641"/>
                </a:lnTo>
                <a:lnTo>
                  <a:pt x="518407" y="107500"/>
                </a:lnTo>
                <a:lnTo>
                  <a:pt x="483009" y="110809"/>
                </a:lnTo>
                <a:lnTo>
                  <a:pt x="447168" y="113339"/>
                </a:lnTo>
                <a:lnTo>
                  <a:pt x="413599" y="117990"/>
                </a:lnTo>
                <a:lnTo>
                  <a:pt x="381039" y="123585"/>
                </a:lnTo>
                <a:lnTo>
                  <a:pt x="348931" y="128542"/>
                </a:lnTo>
                <a:lnTo>
                  <a:pt x="317021" y="130745"/>
                </a:lnTo>
                <a:lnTo>
                  <a:pt x="285201" y="128901"/>
                </a:lnTo>
                <a:lnTo>
                  <a:pt x="240358" y="124736"/>
                </a:lnTo>
                <a:lnTo>
                  <a:pt x="200261" y="123502"/>
                </a:lnTo>
                <a:lnTo>
                  <a:pt x="161568" y="123136"/>
                </a:lnTo>
                <a:lnTo>
                  <a:pt x="115624" y="128069"/>
                </a:lnTo>
                <a:lnTo>
                  <a:pt x="56544" y="132507"/>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nvGrpSpPr>
          <p:cNvPr id="562" name="SMARTInkShape-Group74"/>
          <p:cNvGrpSpPr/>
          <p:nvPr/>
        </p:nvGrpSpPr>
        <p:grpSpPr>
          <a:xfrm>
            <a:off x="9705399" y="3457577"/>
            <a:ext cx="905453" cy="800101"/>
            <a:chOff x="10908531" y="3457575"/>
            <a:chExt cx="1207270" cy="800101"/>
          </a:xfrm>
        </p:grpSpPr>
        <p:sp>
          <p:nvSpPr>
            <p:cNvPr id="548" name="SMARTInkShape-496"/>
            <p:cNvSpPr/>
            <p:nvPr/>
          </p:nvSpPr>
          <p:spPr>
            <a:xfrm>
              <a:off x="11691212" y="4021027"/>
              <a:ext cx="128437" cy="236649"/>
            </a:xfrm>
            <a:custGeom>
              <a:avLst/>
              <a:gdLst/>
              <a:ahLst/>
              <a:cxnLst/>
              <a:rect l="0" t="0" r="0" b="0"/>
              <a:pathLst>
                <a:path w="128437" h="236649">
                  <a:moveTo>
                    <a:pt x="5488" y="160448"/>
                  </a:moveTo>
                  <a:lnTo>
                    <a:pt x="431" y="160448"/>
                  </a:lnTo>
                  <a:lnTo>
                    <a:pt x="0" y="159390"/>
                  </a:lnTo>
                  <a:lnTo>
                    <a:pt x="3392" y="150727"/>
                  </a:lnTo>
                  <a:lnTo>
                    <a:pt x="5925" y="131109"/>
                  </a:lnTo>
                  <a:lnTo>
                    <a:pt x="29284" y="84150"/>
                  </a:lnTo>
                  <a:lnTo>
                    <a:pt x="54614" y="38662"/>
                  </a:lnTo>
                  <a:lnTo>
                    <a:pt x="69715" y="9744"/>
                  </a:lnTo>
                  <a:lnTo>
                    <a:pt x="87964" y="0"/>
                  </a:lnTo>
                  <a:lnTo>
                    <a:pt x="100364" y="14130"/>
                  </a:lnTo>
                  <a:lnTo>
                    <a:pt x="115911" y="49466"/>
                  </a:lnTo>
                  <a:lnTo>
                    <a:pt x="126352" y="96741"/>
                  </a:lnTo>
                  <a:lnTo>
                    <a:pt x="128436" y="131694"/>
                  </a:lnTo>
                  <a:lnTo>
                    <a:pt x="126231" y="176623"/>
                  </a:lnTo>
                  <a:lnTo>
                    <a:pt x="110263" y="236648"/>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49" name="SMARTInkShape-497"/>
            <p:cNvSpPr/>
            <p:nvPr/>
          </p:nvSpPr>
          <p:spPr>
            <a:xfrm>
              <a:off x="11611094" y="4053400"/>
              <a:ext cx="114182" cy="156651"/>
            </a:xfrm>
            <a:custGeom>
              <a:avLst/>
              <a:gdLst/>
              <a:ahLst/>
              <a:cxnLst/>
              <a:rect l="0" t="0" r="0" b="0"/>
              <a:pathLst>
                <a:path w="114182" h="156651">
                  <a:moveTo>
                    <a:pt x="18931" y="4250"/>
                  </a:moveTo>
                  <a:lnTo>
                    <a:pt x="13874" y="9306"/>
                  </a:lnTo>
                  <a:lnTo>
                    <a:pt x="9994" y="48987"/>
                  </a:lnTo>
                  <a:lnTo>
                    <a:pt x="4465" y="86818"/>
                  </a:lnTo>
                  <a:lnTo>
                    <a:pt x="149" y="132594"/>
                  </a:lnTo>
                  <a:lnTo>
                    <a:pt x="0" y="130789"/>
                  </a:lnTo>
                  <a:lnTo>
                    <a:pt x="13148" y="88541"/>
                  </a:lnTo>
                  <a:lnTo>
                    <a:pt x="31352" y="49700"/>
                  </a:lnTo>
                  <a:lnTo>
                    <a:pt x="54429" y="13346"/>
                  </a:lnTo>
                  <a:lnTo>
                    <a:pt x="61646" y="7139"/>
                  </a:lnTo>
                  <a:lnTo>
                    <a:pt x="78132" y="242"/>
                  </a:lnTo>
                  <a:lnTo>
                    <a:pt x="90399" y="0"/>
                  </a:lnTo>
                  <a:lnTo>
                    <a:pt x="95151" y="1416"/>
                  </a:lnTo>
                  <a:lnTo>
                    <a:pt x="103254" y="8635"/>
                  </a:lnTo>
                  <a:lnTo>
                    <a:pt x="106896" y="13523"/>
                  </a:lnTo>
                  <a:lnTo>
                    <a:pt x="112021" y="45685"/>
                  </a:lnTo>
                  <a:lnTo>
                    <a:pt x="108267" y="93182"/>
                  </a:lnTo>
                  <a:lnTo>
                    <a:pt x="113522" y="136880"/>
                  </a:lnTo>
                  <a:lnTo>
                    <a:pt x="114181" y="15665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50" name="SMARTInkShape-498"/>
            <p:cNvSpPr/>
            <p:nvPr/>
          </p:nvSpPr>
          <p:spPr>
            <a:xfrm>
              <a:off x="11382375" y="4062623"/>
              <a:ext cx="171451" cy="156953"/>
            </a:xfrm>
            <a:custGeom>
              <a:avLst/>
              <a:gdLst/>
              <a:ahLst/>
              <a:cxnLst/>
              <a:rect l="0" t="0" r="0" b="0"/>
              <a:pathLst>
                <a:path w="171451" h="156953">
                  <a:moveTo>
                    <a:pt x="0" y="4552"/>
                  </a:moveTo>
                  <a:lnTo>
                    <a:pt x="0" y="44670"/>
                  </a:lnTo>
                  <a:lnTo>
                    <a:pt x="1058" y="83231"/>
                  </a:lnTo>
                  <a:lnTo>
                    <a:pt x="8643" y="129596"/>
                  </a:lnTo>
                  <a:lnTo>
                    <a:pt x="9263" y="140615"/>
                  </a:lnTo>
                  <a:lnTo>
                    <a:pt x="9351" y="140769"/>
                  </a:lnTo>
                  <a:lnTo>
                    <a:pt x="19871" y="93887"/>
                  </a:lnTo>
                  <a:lnTo>
                    <a:pt x="28818" y="56069"/>
                  </a:lnTo>
                  <a:lnTo>
                    <a:pt x="46380" y="14846"/>
                  </a:lnTo>
                  <a:lnTo>
                    <a:pt x="58008" y="3835"/>
                  </a:lnTo>
                  <a:lnTo>
                    <a:pt x="64072" y="899"/>
                  </a:lnTo>
                  <a:lnTo>
                    <a:pt x="69174" y="0"/>
                  </a:lnTo>
                  <a:lnTo>
                    <a:pt x="77663" y="1823"/>
                  </a:lnTo>
                  <a:lnTo>
                    <a:pt x="84965" y="11806"/>
                  </a:lnTo>
                  <a:lnTo>
                    <a:pt x="90678" y="27884"/>
                  </a:lnTo>
                  <a:lnTo>
                    <a:pt x="97169" y="69877"/>
                  </a:lnTo>
                  <a:lnTo>
                    <a:pt x="104330" y="106252"/>
                  </a:lnTo>
                  <a:lnTo>
                    <a:pt x="105536" y="107277"/>
                  </a:lnTo>
                  <a:lnTo>
                    <a:pt x="109699" y="108416"/>
                  </a:lnTo>
                  <a:lnTo>
                    <a:pt x="112291" y="107661"/>
                  </a:lnTo>
                  <a:lnTo>
                    <a:pt x="117993" y="104001"/>
                  </a:lnTo>
                  <a:lnTo>
                    <a:pt x="133418" y="58910"/>
                  </a:lnTo>
                  <a:lnTo>
                    <a:pt x="139729" y="39294"/>
                  </a:lnTo>
                  <a:lnTo>
                    <a:pt x="146064" y="30576"/>
                  </a:lnTo>
                  <a:lnTo>
                    <a:pt x="152406" y="26701"/>
                  </a:lnTo>
                  <a:lnTo>
                    <a:pt x="155579" y="25669"/>
                  </a:lnTo>
                  <a:lnTo>
                    <a:pt x="158753" y="28154"/>
                  </a:lnTo>
                  <a:lnTo>
                    <a:pt x="165103" y="39384"/>
                  </a:lnTo>
                  <a:lnTo>
                    <a:pt x="170196" y="85555"/>
                  </a:lnTo>
                  <a:lnTo>
                    <a:pt x="171450" y="156952"/>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51" name="SMARTInkShape-499"/>
            <p:cNvSpPr/>
            <p:nvPr/>
          </p:nvSpPr>
          <p:spPr>
            <a:xfrm>
              <a:off x="11173839" y="4038600"/>
              <a:ext cx="120249" cy="178404"/>
            </a:xfrm>
            <a:custGeom>
              <a:avLst/>
              <a:gdLst/>
              <a:ahLst/>
              <a:cxnLst/>
              <a:rect l="0" t="0" r="0" b="0"/>
              <a:pathLst>
                <a:path w="120249" h="178404">
                  <a:moveTo>
                    <a:pt x="65661" y="0"/>
                  </a:moveTo>
                  <a:lnTo>
                    <a:pt x="60604" y="0"/>
                  </a:lnTo>
                  <a:lnTo>
                    <a:pt x="42290" y="10113"/>
                  </a:lnTo>
                  <a:lnTo>
                    <a:pt x="26868" y="26515"/>
                  </a:lnTo>
                  <a:lnTo>
                    <a:pt x="10540" y="59950"/>
                  </a:lnTo>
                  <a:lnTo>
                    <a:pt x="2411" y="103370"/>
                  </a:lnTo>
                  <a:lnTo>
                    <a:pt x="0" y="134580"/>
                  </a:lnTo>
                  <a:lnTo>
                    <a:pt x="5081" y="150125"/>
                  </a:lnTo>
                  <a:lnTo>
                    <a:pt x="9399" y="157233"/>
                  </a:lnTo>
                  <a:lnTo>
                    <a:pt x="22664" y="167954"/>
                  </a:lnTo>
                  <a:lnTo>
                    <a:pt x="38084" y="175188"/>
                  </a:lnTo>
                  <a:lnTo>
                    <a:pt x="51994" y="178403"/>
                  </a:lnTo>
                  <a:lnTo>
                    <a:pt x="68054" y="174187"/>
                  </a:lnTo>
                  <a:lnTo>
                    <a:pt x="76781" y="170100"/>
                  </a:lnTo>
                  <a:lnTo>
                    <a:pt x="92122" y="154269"/>
                  </a:lnTo>
                  <a:lnTo>
                    <a:pt x="114162" y="119726"/>
                  </a:lnTo>
                  <a:lnTo>
                    <a:pt x="120248" y="88979"/>
                  </a:lnTo>
                  <a:lnTo>
                    <a:pt x="116995" y="58114"/>
                  </a:lnTo>
                  <a:lnTo>
                    <a:pt x="109328" y="38974"/>
                  </a:lnTo>
                  <a:lnTo>
                    <a:pt x="103412" y="33196"/>
                  </a:lnTo>
                  <a:lnTo>
                    <a:pt x="97257" y="30629"/>
                  </a:lnTo>
                  <a:lnTo>
                    <a:pt x="90992" y="29488"/>
                  </a:lnTo>
                  <a:lnTo>
                    <a:pt x="88898" y="30242"/>
                  </a:lnTo>
                  <a:lnTo>
                    <a:pt x="84711" y="3810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52" name="SMARTInkShape-500"/>
            <p:cNvSpPr/>
            <p:nvPr/>
          </p:nvSpPr>
          <p:spPr>
            <a:xfrm>
              <a:off x="10946285" y="3876675"/>
              <a:ext cx="255116" cy="301333"/>
            </a:xfrm>
            <a:custGeom>
              <a:avLst/>
              <a:gdLst/>
              <a:ahLst/>
              <a:cxnLst/>
              <a:rect l="0" t="0" r="0" b="0"/>
              <a:pathLst>
                <a:path w="255116" h="301333">
                  <a:moveTo>
                    <a:pt x="255115" y="0"/>
                  </a:moveTo>
                  <a:lnTo>
                    <a:pt x="236801" y="0"/>
                  </a:lnTo>
                  <a:lnTo>
                    <a:pt x="189269" y="17900"/>
                  </a:lnTo>
                  <a:lnTo>
                    <a:pt x="170816" y="25947"/>
                  </a:lnTo>
                  <a:lnTo>
                    <a:pt x="130014" y="54465"/>
                  </a:lnTo>
                  <a:lnTo>
                    <a:pt x="83499" y="88612"/>
                  </a:lnTo>
                  <a:lnTo>
                    <a:pt x="43622" y="133730"/>
                  </a:lnTo>
                  <a:lnTo>
                    <a:pt x="15858" y="175969"/>
                  </a:lnTo>
                  <a:lnTo>
                    <a:pt x="2577" y="209384"/>
                  </a:lnTo>
                  <a:lnTo>
                    <a:pt x="0" y="223940"/>
                  </a:lnTo>
                  <a:lnTo>
                    <a:pt x="8663" y="254148"/>
                  </a:lnTo>
                  <a:lnTo>
                    <a:pt x="18934" y="269236"/>
                  </a:lnTo>
                  <a:lnTo>
                    <a:pt x="33730" y="280527"/>
                  </a:lnTo>
                  <a:lnTo>
                    <a:pt x="71808" y="296667"/>
                  </a:lnTo>
                  <a:lnTo>
                    <a:pt x="116606" y="301332"/>
                  </a:lnTo>
                  <a:lnTo>
                    <a:pt x="197965" y="29527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53" name="SMARTInkShape-501"/>
            <p:cNvSpPr/>
            <p:nvPr/>
          </p:nvSpPr>
          <p:spPr>
            <a:xfrm>
              <a:off x="11982450" y="3695700"/>
              <a:ext cx="133351" cy="133351"/>
            </a:xfrm>
            <a:custGeom>
              <a:avLst/>
              <a:gdLst/>
              <a:ahLst/>
              <a:cxnLst/>
              <a:rect l="0" t="0" r="0" b="0"/>
              <a:pathLst>
                <a:path w="133351" h="133351">
                  <a:moveTo>
                    <a:pt x="0" y="0"/>
                  </a:moveTo>
                  <a:lnTo>
                    <a:pt x="1058" y="45585"/>
                  </a:lnTo>
                  <a:lnTo>
                    <a:pt x="8643" y="92871"/>
                  </a:lnTo>
                  <a:lnTo>
                    <a:pt x="9409" y="103207"/>
                  </a:lnTo>
                  <a:lnTo>
                    <a:pt x="17058" y="59977"/>
                  </a:lnTo>
                  <a:lnTo>
                    <a:pt x="21696" y="14581"/>
                  </a:lnTo>
                  <a:lnTo>
                    <a:pt x="23989" y="9721"/>
                  </a:lnTo>
                  <a:lnTo>
                    <a:pt x="25518" y="8597"/>
                  </a:lnTo>
                  <a:lnTo>
                    <a:pt x="26536" y="9965"/>
                  </a:lnTo>
                  <a:lnTo>
                    <a:pt x="41714" y="55146"/>
                  </a:lnTo>
                  <a:lnTo>
                    <a:pt x="47516" y="98225"/>
                  </a:lnTo>
                  <a:lnTo>
                    <a:pt x="49668" y="103583"/>
                  </a:lnTo>
                  <a:lnTo>
                    <a:pt x="60729" y="117240"/>
                  </a:lnTo>
                  <a:lnTo>
                    <a:pt x="62711" y="118376"/>
                  </a:lnTo>
                  <a:lnTo>
                    <a:pt x="64032" y="118076"/>
                  </a:lnTo>
                  <a:lnTo>
                    <a:pt x="71211" y="104933"/>
                  </a:lnTo>
                  <a:lnTo>
                    <a:pt x="88726" y="60725"/>
                  </a:lnTo>
                  <a:lnTo>
                    <a:pt x="101605" y="42569"/>
                  </a:lnTo>
                  <a:lnTo>
                    <a:pt x="103721" y="43196"/>
                  </a:lnTo>
                  <a:lnTo>
                    <a:pt x="108893" y="49537"/>
                  </a:lnTo>
                  <a:lnTo>
                    <a:pt x="133350" y="13335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54" name="SMARTInkShape-502"/>
            <p:cNvSpPr/>
            <p:nvPr/>
          </p:nvSpPr>
          <p:spPr>
            <a:xfrm>
              <a:off x="11839575" y="3684233"/>
              <a:ext cx="114301" cy="144818"/>
            </a:xfrm>
            <a:custGeom>
              <a:avLst/>
              <a:gdLst/>
              <a:ahLst/>
              <a:cxnLst/>
              <a:rect l="0" t="0" r="0" b="0"/>
              <a:pathLst>
                <a:path w="114301" h="144818">
                  <a:moveTo>
                    <a:pt x="0" y="40042"/>
                  </a:moveTo>
                  <a:lnTo>
                    <a:pt x="1058" y="58405"/>
                  </a:lnTo>
                  <a:lnTo>
                    <a:pt x="9700" y="105376"/>
                  </a:lnTo>
                  <a:lnTo>
                    <a:pt x="14188" y="115999"/>
                  </a:lnTo>
                  <a:lnTo>
                    <a:pt x="16867" y="119255"/>
                  </a:lnTo>
                  <a:lnTo>
                    <a:pt x="22666" y="122873"/>
                  </a:lnTo>
                  <a:lnTo>
                    <a:pt x="31592" y="121659"/>
                  </a:lnTo>
                  <a:lnTo>
                    <a:pt x="36937" y="119853"/>
                  </a:lnTo>
                  <a:lnTo>
                    <a:pt x="45697" y="112202"/>
                  </a:lnTo>
                  <a:lnTo>
                    <a:pt x="59944" y="90044"/>
                  </a:lnTo>
                  <a:lnTo>
                    <a:pt x="65345" y="44588"/>
                  </a:lnTo>
                  <a:lnTo>
                    <a:pt x="66597" y="0"/>
                  </a:lnTo>
                  <a:lnTo>
                    <a:pt x="69490" y="25316"/>
                  </a:lnTo>
                  <a:lnTo>
                    <a:pt x="79932" y="65002"/>
                  </a:lnTo>
                  <a:lnTo>
                    <a:pt x="92185" y="111490"/>
                  </a:lnTo>
                  <a:lnTo>
                    <a:pt x="114300" y="144817"/>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55" name="SMARTInkShape-503"/>
            <p:cNvSpPr/>
            <p:nvPr/>
          </p:nvSpPr>
          <p:spPr>
            <a:xfrm>
              <a:off x="11782425" y="3457575"/>
              <a:ext cx="19051" cy="361951"/>
            </a:xfrm>
            <a:custGeom>
              <a:avLst/>
              <a:gdLst/>
              <a:ahLst/>
              <a:cxnLst/>
              <a:rect l="0" t="0" r="0" b="0"/>
              <a:pathLst>
                <a:path w="19051" h="361951">
                  <a:moveTo>
                    <a:pt x="0" y="0"/>
                  </a:moveTo>
                  <a:lnTo>
                    <a:pt x="0" y="44737"/>
                  </a:lnTo>
                  <a:lnTo>
                    <a:pt x="0" y="79931"/>
                  </a:lnTo>
                  <a:lnTo>
                    <a:pt x="0" y="117017"/>
                  </a:lnTo>
                  <a:lnTo>
                    <a:pt x="0" y="158193"/>
                  </a:lnTo>
                  <a:lnTo>
                    <a:pt x="0" y="202800"/>
                  </a:lnTo>
                  <a:lnTo>
                    <a:pt x="2823" y="234066"/>
                  </a:lnTo>
                  <a:lnTo>
                    <a:pt x="6546" y="268071"/>
                  </a:lnTo>
                  <a:lnTo>
                    <a:pt x="9700" y="312732"/>
                  </a:lnTo>
                  <a:lnTo>
                    <a:pt x="19050" y="36195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56" name="SMARTInkShape-504"/>
            <p:cNvSpPr/>
            <p:nvPr/>
          </p:nvSpPr>
          <p:spPr>
            <a:xfrm>
              <a:off x="11620500" y="3651143"/>
              <a:ext cx="142876" cy="158858"/>
            </a:xfrm>
            <a:custGeom>
              <a:avLst/>
              <a:gdLst/>
              <a:ahLst/>
              <a:cxnLst/>
              <a:rect l="0" t="0" r="0" b="0"/>
              <a:pathLst>
                <a:path w="142876" h="158858">
                  <a:moveTo>
                    <a:pt x="0" y="6457"/>
                  </a:moveTo>
                  <a:lnTo>
                    <a:pt x="0" y="16570"/>
                  </a:lnTo>
                  <a:lnTo>
                    <a:pt x="2823" y="24357"/>
                  </a:lnTo>
                  <a:lnTo>
                    <a:pt x="5057" y="27915"/>
                  </a:lnTo>
                  <a:lnTo>
                    <a:pt x="14188" y="74180"/>
                  </a:lnTo>
                  <a:lnTo>
                    <a:pt x="22666" y="91904"/>
                  </a:lnTo>
                  <a:lnTo>
                    <a:pt x="26752" y="95172"/>
                  </a:lnTo>
                  <a:lnTo>
                    <a:pt x="44458" y="100846"/>
                  </a:lnTo>
                  <a:lnTo>
                    <a:pt x="51743" y="101452"/>
                  </a:lnTo>
                  <a:lnTo>
                    <a:pt x="54604" y="98362"/>
                  </a:lnTo>
                  <a:lnTo>
                    <a:pt x="66799" y="67768"/>
                  </a:lnTo>
                  <a:lnTo>
                    <a:pt x="74343" y="26329"/>
                  </a:lnTo>
                  <a:lnTo>
                    <a:pt x="76037" y="0"/>
                  </a:lnTo>
                  <a:lnTo>
                    <a:pt x="76091" y="36"/>
                  </a:lnTo>
                  <a:lnTo>
                    <a:pt x="76195" y="42773"/>
                  </a:lnTo>
                  <a:lnTo>
                    <a:pt x="83803" y="87792"/>
                  </a:lnTo>
                  <a:lnTo>
                    <a:pt x="98321" y="122085"/>
                  </a:lnTo>
                  <a:lnTo>
                    <a:pt x="116200" y="154063"/>
                  </a:lnTo>
                  <a:lnTo>
                    <a:pt x="120858" y="157777"/>
                  </a:lnTo>
                  <a:lnTo>
                    <a:pt x="142875" y="158857"/>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57" name="SMARTInkShape-505"/>
            <p:cNvSpPr/>
            <p:nvPr/>
          </p:nvSpPr>
          <p:spPr>
            <a:xfrm>
              <a:off x="11530888" y="3629025"/>
              <a:ext cx="61038" cy="144272"/>
            </a:xfrm>
            <a:custGeom>
              <a:avLst/>
              <a:gdLst/>
              <a:ahLst/>
              <a:cxnLst/>
              <a:rect l="0" t="0" r="0" b="0"/>
              <a:pathLst>
                <a:path w="61038" h="144272">
                  <a:moveTo>
                    <a:pt x="41987" y="0"/>
                  </a:moveTo>
                  <a:lnTo>
                    <a:pt x="34383" y="8663"/>
                  </a:lnTo>
                  <a:lnTo>
                    <a:pt x="13339" y="46052"/>
                  </a:lnTo>
                  <a:lnTo>
                    <a:pt x="698" y="90471"/>
                  </a:lnTo>
                  <a:lnTo>
                    <a:pt x="0" y="106531"/>
                  </a:lnTo>
                  <a:lnTo>
                    <a:pt x="8175" y="130522"/>
                  </a:lnTo>
                  <a:lnTo>
                    <a:pt x="19551" y="140207"/>
                  </a:lnTo>
                  <a:lnTo>
                    <a:pt x="27030" y="144271"/>
                  </a:lnTo>
                  <a:lnTo>
                    <a:pt x="61037" y="14287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58" name="SMARTInkShape-506"/>
            <p:cNvSpPr/>
            <p:nvPr/>
          </p:nvSpPr>
          <p:spPr>
            <a:xfrm>
              <a:off x="11477625" y="3629025"/>
              <a:ext cx="1" cy="171451"/>
            </a:xfrm>
            <a:custGeom>
              <a:avLst/>
              <a:gdLst/>
              <a:ahLst/>
              <a:cxnLst/>
              <a:rect l="0" t="0" r="0" b="0"/>
              <a:pathLst>
                <a:path w="1" h="171451">
                  <a:moveTo>
                    <a:pt x="0" y="0"/>
                  </a:moveTo>
                  <a:lnTo>
                    <a:pt x="0" y="39523"/>
                  </a:lnTo>
                  <a:lnTo>
                    <a:pt x="0" y="79444"/>
                  </a:lnTo>
                  <a:lnTo>
                    <a:pt x="0" y="125171"/>
                  </a:lnTo>
                  <a:lnTo>
                    <a:pt x="0" y="17145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59" name="SMARTInkShape-507"/>
            <p:cNvSpPr/>
            <p:nvPr/>
          </p:nvSpPr>
          <p:spPr>
            <a:xfrm>
              <a:off x="11334750" y="3602654"/>
              <a:ext cx="76201" cy="172864"/>
            </a:xfrm>
            <a:custGeom>
              <a:avLst/>
              <a:gdLst/>
              <a:ahLst/>
              <a:cxnLst/>
              <a:rect l="0" t="0" r="0" b="0"/>
              <a:pathLst>
                <a:path w="76201" h="172864">
                  <a:moveTo>
                    <a:pt x="0" y="16846"/>
                  </a:moveTo>
                  <a:lnTo>
                    <a:pt x="13257" y="53474"/>
                  </a:lnTo>
                  <a:lnTo>
                    <a:pt x="18287" y="100482"/>
                  </a:lnTo>
                  <a:lnTo>
                    <a:pt x="18899" y="142846"/>
                  </a:lnTo>
                  <a:lnTo>
                    <a:pt x="19041" y="172863"/>
                  </a:lnTo>
                  <a:lnTo>
                    <a:pt x="19048" y="164875"/>
                  </a:lnTo>
                  <a:lnTo>
                    <a:pt x="11511" y="126494"/>
                  </a:lnTo>
                  <a:lnTo>
                    <a:pt x="7291" y="97312"/>
                  </a:lnTo>
                  <a:lnTo>
                    <a:pt x="4862" y="89540"/>
                  </a:lnTo>
                  <a:lnTo>
                    <a:pt x="4983" y="72438"/>
                  </a:lnTo>
                  <a:lnTo>
                    <a:pt x="9623" y="54253"/>
                  </a:lnTo>
                  <a:lnTo>
                    <a:pt x="30718" y="17343"/>
                  </a:lnTo>
                  <a:lnTo>
                    <a:pt x="40971" y="5234"/>
                  </a:lnTo>
                  <a:lnTo>
                    <a:pt x="50311" y="1102"/>
                  </a:lnTo>
                  <a:lnTo>
                    <a:pt x="55766" y="0"/>
                  </a:lnTo>
                  <a:lnTo>
                    <a:pt x="60460" y="323"/>
                  </a:lnTo>
                  <a:lnTo>
                    <a:pt x="76200" y="7321"/>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60" name="SMARTInkShape-508"/>
            <p:cNvSpPr/>
            <p:nvPr/>
          </p:nvSpPr>
          <p:spPr>
            <a:xfrm>
              <a:off x="11125235" y="3590941"/>
              <a:ext cx="199991" cy="189875"/>
            </a:xfrm>
            <a:custGeom>
              <a:avLst/>
              <a:gdLst/>
              <a:ahLst/>
              <a:cxnLst/>
              <a:rect l="0" t="0" r="0" b="0"/>
              <a:pathLst>
                <a:path w="199991" h="189875">
                  <a:moveTo>
                    <a:pt x="9490" y="47609"/>
                  </a:moveTo>
                  <a:lnTo>
                    <a:pt x="4433" y="47609"/>
                  </a:lnTo>
                  <a:lnTo>
                    <a:pt x="2944" y="49726"/>
                  </a:lnTo>
                  <a:lnTo>
                    <a:pt x="357" y="69067"/>
                  </a:lnTo>
                  <a:lnTo>
                    <a:pt x="0" y="115332"/>
                  </a:lnTo>
                  <a:lnTo>
                    <a:pt x="1030" y="144986"/>
                  </a:lnTo>
                  <a:lnTo>
                    <a:pt x="7572" y="163715"/>
                  </a:lnTo>
                  <a:lnTo>
                    <a:pt x="13223" y="172589"/>
                  </a:lnTo>
                  <a:lnTo>
                    <a:pt x="27412" y="183536"/>
                  </a:lnTo>
                  <a:lnTo>
                    <a:pt x="39965" y="188425"/>
                  </a:lnTo>
                  <a:lnTo>
                    <a:pt x="55444" y="189874"/>
                  </a:lnTo>
                  <a:lnTo>
                    <a:pt x="64487" y="187390"/>
                  </a:lnTo>
                  <a:lnTo>
                    <a:pt x="78915" y="177173"/>
                  </a:lnTo>
                  <a:lnTo>
                    <a:pt x="97981" y="138284"/>
                  </a:lnTo>
                  <a:lnTo>
                    <a:pt x="115658" y="91696"/>
                  </a:lnTo>
                  <a:lnTo>
                    <a:pt x="121381" y="65611"/>
                  </a:lnTo>
                  <a:lnTo>
                    <a:pt x="125898" y="40596"/>
                  </a:lnTo>
                  <a:lnTo>
                    <a:pt x="132338" y="14269"/>
                  </a:lnTo>
                  <a:lnTo>
                    <a:pt x="133313" y="0"/>
                  </a:lnTo>
                  <a:lnTo>
                    <a:pt x="134373" y="34157"/>
                  </a:lnTo>
                  <a:lnTo>
                    <a:pt x="146572" y="76921"/>
                  </a:lnTo>
                  <a:lnTo>
                    <a:pt x="154425" y="118262"/>
                  </a:lnTo>
                  <a:lnTo>
                    <a:pt x="158572" y="129810"/>
                  </a:lnTo>
                  <a:lnTo>
                    <a:pt x="163023" y="153104"/>
                  </a:lnTo>
                  <a:lnTo>
                    <a:pt x="178162" y="181929"/>
                  </a:lnTo>
                  <a:lnTo>
                    <a:pt x="181205" y="184781"/>
                  </a:lnTo>
                  <a:lnTo>
                    <a:pt x="190230" y="187949"/>
                  </a:lnTo>
                  <a:lnTo>
                    <a:pt x="193482" y="187736"/>
                  </a:lnTo>
                  <a:lnTo>
                    <a:pt x="199990" y="180959"/>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61" name="SMARTInkShape-509"/>
            <p:cNvSpPr/>
            <p:nvPr/>
          </p:nvSpPr>
          <p:spPr>
            <a:xfrm>
              <a:off x="10908531" y="3505200"/>
              <a:ext cx="264295" cy="312435"/>
            </a:xfrm>
            <a:custGeom>
              <a:avLst/>
              <a:gdLst/>
              <a:ahLst/>
              <a:cxnLst/>
              <a:rect l="0" t="0" r="0" b="0"/>
              <a:pathLst>
                <a:path w="264295" h="312435">
                  <a:moveTo>
                    <a:pt x="159519" y="0"/>
                  </a:moveTo>
                  <a:lnTo>
                    <a:pt x="151317" y="0"/>
                  </a:lnTo>
                  <a:lnTo>
                    <a:pt x="109324" y="32503"/>
                  </a:lnTo>
                  <a:lnTo>
                    <a:pt x="67776" y="64612"/>
                  </a:lnTo>
                  <a:lnTo>
                    <a:pt x="37575" y="109899"/>
                  </a:lnTo>
                  <a:lnTo>
                    <a:pt x="19436" y="144981"/>
                  </a:lnTo>
                  <a:lnTo>
                    <a:pt x="5712" y="183833"/>
                  </a:lnTo>
                  <a:lnTo>
                    <a:pt x="0" y="222156"/>
                  </a:lnTo>
                  <a:lnTo>
                    <a:pt x="3363" y="250209"/>
                  </a:lnTo>
                  <a:lnTo>
                    <a:pt x="21176" y="276983"/>
                  </a:lnTo>
                  <a:lnTo>
                    <a:pt x="46562" y="299969"/>
                  </a:lnTo>
                  <a:lnTo>
                    <a:pt x="62044" y="307944"/>
                  </a:lnTo>
                  <a:lnTo>
                    <a:pt x="91126" y="312434"/>
                  </a:lnTo>
                  <a:lnTo>
                    <a:pt x="118539" y="311368"/>
                  </a:lnTo>
                  <a:lnTo>
                    <a:pt x="160547" y="299926"/>
                  </a:lnTo>
                  <a:lnTo>
                    <a:pt x="207488" y="277713"/>
                  </a:lnTo>
                  <a:lnTo>
                    <a:pt x="264294" y="21907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565" name="SMARTInkShape-Group75"/>
          <p:cNvGrpSpPr/>
          <p:nvPr/>
        </p:nvGrpSpPr>
        <p:grpSpPr>
          <a:xfrm>
            <a:off x="9254259" y="4038600"/>
            <a:ext cx="577924" cy="295276"/>
            <a:chOff x="10307011" y="4038600"/>
            <a:chExt cx="770565" cy="295276"/>
          </a:xfrm>
        </p:grpSpPr>
        <p:sp>
          <p:nvSpPr>
            <p:cNvPr id="563" name="SMARTInkShape-510"/>
            <p:cNvSpPr/>
            <p:nvPr/>
          </p:nvSpPr>
          <p:spPr>
            <a:xfrm>
              <a:off x="10307011" y="4095750"/>
              <a:ext cx="160965" cy="238126"/>
            </a:xfrm>
            <a:custGeom>
              <a:avLst/>
              <a:gdLst/>
              <a:ahLst/>
              <a:cxnLst/>
              <a:rect l="0" t="0" r="0" b="0"/>
              <a:pathLst>
                <a:path w="160965" h="238126">
                  <a:moveTo>
                    <a:pt x="160964" y="0"/>
                  </a:moveTo>
                  <a:lnTo>
                    <a:pt x="159906" y="15209"/>
                  </a:lnTo>
                  <a:lnTo>
                    <a:pt x="147780" y="41418"/>
                  </a:lnTo>
                  <a:lnTo>
                    <a:pt x="120261" y="81912"/>
                  </a:lnTo>
                  <a:lnTo>
                    <a:pt x="78743" y="129283"/>
                  </a:lnTo>
                  <a:lnTo>
                    <a:pt x="43684" y="173514"/>
                  </a:lnTo>
                  <a:lnTo>
                    <a:pt x="20501" y="196474"/>
                  </a:lnTo>
                  <a:lnTo>
                    <a:pt x="6339" y="206263"/>
                  </a:lnTo>
                  <a:lnTo>
                    <a:pt x="2284" y="212675"/>
                  </a:lnTo>
                  <a:lnTo>
                    <a:pt x="0" y="222235"/>
                  </a:lnTo>
                  <a:lnTo>
                    <a:pt x="1797" y="224357"/>
                  </a:lnTo>
                  <a:lnTo>
                    <a:pt x="32648" y="234773"/>
                  </a:lnTo>
                  <a:lnTo>
                    <a:pt x="79718" y="237831"/>
                  </a:lnTo>
                  <a:lnTo>
                    <a:pt x="141914" y="2381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64" name="SMARTInkShape-511"/>
            <p:cNvSpPr/>
            <p:nvPr/>
          </p:nvSpPr>
          <p:spPr>
            <a:xfrm>
              <a:off x="10325100" y="4038600"/>
              <a:ext cx="752476" cy="285751"/>
            </a:xfrm>
            <a:custGeom>
              <a:avLst/>
              <a:gdLst/>
              <a:ahLst/>
              <a:cxnLst/>
              <a:rect l="0" t="0" r="0" b="0"/>
              <a:pathLst>
                <a:path w="752476" h="285751">
                  <a:moveTo>
                    <a:pt x="0" y="285750"/>
                  </a:moveTo>
                  <a:lnTo>
                    <a:pt x="0" y="280694"/>
                  </a:lnTo>
                  <a:lnTo>
                    <a:pt x="5644" y="275389"/>
                  </a:lnTo>
                  <a:lnTo>
                    <a:pt x="14150" y="270562"/>
                  </a:lnTo>
                  <a:lnTo>
                    <a:pt x="57586" y="250772"/>
                  </a:lnTo>
                  <a:lnTo>
                    <a:pt x="93145" y="228819"/>
                  </a:lnTo>
                  <a:lnTo>
                    <a:pt x="140264" y="208026"/>
                  </a:lnTo>
                  <a:lnTo>
                    <a:pt x="180460" y="188906"/>
                  </a:lnTo>
                  <a:lnTo>
                    <a:pt x="219511" y="173212"/>
                  </a:lnTo>
                  <a:lnTo>
                    <a:pt x="259539" y="155156"/>
                  </a:lnTo>
                  <a:lnTo>
                    <a:pt x="298210" y="141457"/>
                  </a:lnTo>
                  <a:lnTo>
                    <a:pt x="329388" y="131309"/>
                  </a:lnTo>
                  <a:lnTo>
                    <a:pt x="376997" y="113695"/>
                  </a:lnTo>
                  <a:lnTo>
                    <a:pt x="420736" y="97893"/>
                  </a:lnTo>
                  <a:lnTo>
                    <a:pt x="467210" y="83686"/>
                  </a:lnTo>
                  <a:lnTo>
                    <a:pt x="511671" y="66071"/>
                  </a:lnTo>
                  <a:lnTo>
                    <a:pt x="551656" y="50268"/>
                  </a:lnTo>
                  <a:lnTo>
                    <a:pt x="590314" y="38883"/>
                  </a:lnTo>
                  <a:lnTo>
                    <a:pt x="628580" y="28807"/>
                  </a:lnTo>
                  <a:lnTo>
                    <a:pt x="674380" y="15921"/>
                  </a:lnTo>
                  <a:lnTo>
                    <a:pt x="720828" y="2829"/>
                  </a:lnTo>
                  <a:lnTo>
                    <a:pt x="752475"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584" name="SMARTInkShape-Group76"/>
          <p:cNvGrpSpPr/>
          <p:nvPr/>
        </p:nvGrpSpPr>
        <p:grpSpPr>
          <a:xfrm>
            <a:off x="9422454" y="5124450"/>
            <a:ext cx="824066" cy="885826"/>
            <a:chOff x="10531272" y="5124450"/>
            <a:chExt cx="1098754" cy="885826"/>
          </a:xfrm>
        </p:grpSpPr>
        <p:sp>
          <p:nvSpPr>
            <p:cNvPr id="566" name="SMARTInkShape-512"/>
            <p:cNvSpPr/>
            <p:nvPr/>
          </p:nvSpPr>
          <p:spPr>
            <a:xfrm>
              <a:off x="10734675" y="5419725"/>
              <a:ext cx="85726" cy="352426"/>
            </a:xfrm>
            <a:custGeom>
              <a:avLst/>
              <a:gdLst/>
              <a:ahLst/>
              <a:cxnLst/>
              <a:rect l="0" t="0" r="0" b="0"/>
              <a:pathLst>
                <a:path w="85726" h="352426">
                  <a:moveTo>
                    <a:pt x="0" y="0"/>
                  </a:moveTo>
                  <a:lnTo>
                    <a:pt x="0" y="8201"/>
                  </a:lnTo>
                  <a:lnTo>
                    <a:pt x="6546" y="16868"/>
                  </a:lnTo>
                  <a:lnTo>
                    <a:pt x="8202" y="22666"/>
                  </a:lnTo>
                  <a:lnTo>
                    <a:pt x="15993" y="68327"/>
                  </a:lnTo>
                  <a:lnTo>
                    <a:pt x="21267" y="110746"/>
                  </a:lnTo>
                  <a:lnTo>
                    <a:pt x="29232" y="148525"/>
                  </a:lnTo>
                  <a:lnTo>
                    <a:pt x="41404" y="189734"/>
                  </a:lnTo>
                  <a:lnTo>
                    <a:pt x="48513" y="230566"/>
                  </a:lnTo>
                  <a:lnTo>
                    <a:pt x="61412" y="270222"/>
                  </a:lnTo>
                  <a:lnTo>
                    <a:pt x="72965" y="310317"/>
                  </a:lnTo>
                  <a:lnTo>
                    <a:pt x="76834" y="343431"/>
                  </a:lnTo>
                  <a:lnTo>
                    <a:pt x="78738" y="346428"/>
                  </a:lnTo>
                  <a:lnTo>
                    <a:pt x="85725" y="3524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67" name="SMARTInkShape-513"/>
            <p:cNvSpPr/>
            <p:nvPr/>
          </p:nvSpPr>
          <p:spPr>
            <a:xfrm>
              <a:off x="11544300" y="5610225"/>
              <a:ext cx="85726" cy="38101"/>
            </a:xfrm>
            <a:custGeom>
              <a:avLst/>
              <a:gdLst/>
              <a:ahLst/>
              <a:cxnLst/>
              <a:rect l="0" t="0" r="0" b="0"/>
              <a:pathLst>
                <a:path w="85726" h="38101">
                  <a:moveTo>
                    <a:pt x="0" y="38100"/>
                  </a:moveTo>
                  <a:lnTo>
                    <a:pt x="42194" y="21853"/>
                  </a:lnTo>
                  <a:lnTo>
                    <a:pt x="85725"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68" name="SMARTInkShape-514"/>
            <p:cNvSpPr/>
            <p:nvPr/>
          </p:nvSpPr>
          <p:spPr>
            <a:xfrm>
              <a:off x="10648950" y="5382282"/>
              <a:ext cx="226578" cy="226697"/>
            </a:xfrm>
            <a:custGeom>
              <a:avLst/>
              <a:gdLst/>
              <a:ahLst/>
              <a:cxnLst/>
              <a:rect l="0" t="0" r="0" b="0"/>
              <a:pathLst>
                <a:path w="226578" h="226697">
                  <a:moveTo>
                    <a:pt x="85725" y="56493"/>
                  </a:moveTo>
                  <a:lnTo>
                    <a:pt x="132274" y="101147"/>
                  </a:lnTo>
                  <a:lnTo>
                    <a:pt x="163593" y="141631"/>
                  </a:lnTo>
                  <a:lnTo>
                    <a:pt x="191870" y="182227"/>
                  </a:lnTo>
                  <a:lnTo>
                    <a:pt x="214826" y="218473"/>
                  </a:lnTo>
                  <a:lnTo>
                    <a:pt x="226577" y="226696"/>
                  </a:lnTo>
                  <a:lnTo>
                    <a:pt x="222943" y="217461"/>
                  </a:lnTo>
                  <a:lnTo>
                    <a:pt x="195451" y="171393"/>
                  </a:lnTo>
                  <a:lnTo>
                    <a:pt x="169973" y="128304"/>
                  </a:lnTo>
                  <a:lnTo>
                    <a:pt x="148306" y="87180"/>
                  </a:lnTo>
                  <a:lnTo>
                    <a:pt x="123644" y="47385"/>
                  </a:lnTo>
                  <a:lnTo>
                    <a:pt x="92622" y="6832"/>
                  </a:lnTo>
                  <a:lnTo>
                    <a:pt x="85968" y="2671"/>
                  </a:lnTo>
                  <a:lnTo>
                    <a:pt x="78129" y="0"/>
                  </a:lnTo>
                  <a:lnTo>
                    <a:pt x="77486" y="839"/>
                  </a:lnTo>
                  <a:lnTo>
                    <a:pt x="76454" y="9790"/>
                  </a:lnTo>
                  <a:lnTo>
                    <a:pt x="76370" y="12658"/>
                  </a:lnTo>
                  <a:lnTo>
                    <a:pt x="73453" y="18666"/>
                  </a:lnTo>
                  <a:lnTo>
                    <a:pt x="71193" y="21750"/>
                  </a:lnTo>
                  <a:lnTo>
                    <a:pt x="67568" y="48454"/>
                  </a:lnTo>
                  <a:lnTo>
                    <a:pt x="61736" y="91783"/>
                  </a:lnTo>
                  <a:lnTo>
                    <a:pt x="53454" y="112223"/>
                  </a:lnTo>
                  <a:lnTo>
                    <a:pt x="28080" y="151423"/>
                  </a:lnTo>
                  <a:lnTo>
                    <a:pt x="0" y="199368"/>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69" name="SMARTInkShape-515"/>
            <p:cNvSpPr/>
            <p:nvPr/>
          </p:nvSpPr>
          <p:spPr>
            <a:xfrm>
              <a:off x="11544419" y="5553075"/>
              <a:ext cx="85607" cy="429751"/>
            </a:xfrm>
            <a:custGeom>
              <a:avLst/>
              <a:gdLst/>
              <a:ahLst/>
              <a:cxnLst/>
              <a:rect l="0" t="0" r="0" b="0"/>
              <a:pathLst>
                <a:path w="85607" h="429751">
                  <a:moveTo>
                    <a:pt x="18931" y="0"/>
                  </a:moveTo>
                  <a:lnTo>
                    <a:pt x="18931" y="5056"/>
                  </a:lnTo>
                  <a:lnTo>
                    <a:pt x="10729" y="45761"/>
                  </a:lnTo>
                  <a:lnTo>
                    <a:pt x="9798" y="85761"/>
                  </a:lnTo>
                  <a:lnTo>
                    <a:pt x="6758" y="121372"/>
                  </a:lnTo>
                  <a:lnTo>
                    <a:pt x="2938" y="161893"/>
                  </a:lnTo>
                  <a:lnTo>
                    <a:pt x="1241" y="204597"/>
                  </a:lnTo>
                  <a:lnTo>
                    <a:pt x="484" y="245449"/>
                  </a:lnTo>
                  <a:lnTo>
                    <a:pt x="149" y="284772"/>
                  </a:lnTo>
                  <a:lnTo>
                    <a:pt x="0" y="323415"/>
                  </a:lnTo>
                  <a:lnTo>
                    <a:pt x="10029" y="370758"/>
                  </a:lnTo>
                  <a:lnTo>
                    <a:pt x="25835" y="414960"/>
                  </a:lnTo>
                  <a:lnTo>
                    <a:pt x="36463" y="427138"/>
                  </a:lnTo>
                  <a:lnTo>
                    <a:pt x="43319" y="429750"/>
                  </a:lnTo>
                  <a:lnTo>
                    <a:pt x="85606" y="4286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70" name="SMARTInkShape-516"/>
            <p:cNvSpPr/>
            <p:nvPr/>
          </p:nvSpPr>
          <p:spPr>
            <a:xfrm>
              <a:off x="11326548" y="5743575"/>
              <a:ext cx="170128" cy="266701"/>
            </a:xfrm>
            <a:custGeom>
              <a:avLst/>
              <a:gdLst/>
              <a:ahLst/>
              <a:cxnLst/>
              <a:rect l="0" t="0" r="0" b="0"/>
              <a:pathLst>
                <a:path w="170128" h="266701">
                  <a:moveTo>
                    <a:pt x="8202" y="0"/>
                  </a:moveTo>
                  <a:lnTo>
                    <a:pt x="5379" y="40020"/>
                  </a:lnTo>
                  <a:lnTo>
                    <a:pt x="0" y="76579"/>
                  </a:lnTo>
                  <a:lnTo>
                    <a:pt x="5484" y="119862"/>
                  </a:lnTo>
                  <a:lnTo>
                    <a:pt x="8455" y="142877"/>
                  </a:lnTo>
                  <a:lnTo>
                    <a:pt x="12901" y="152753"/>
                  </a:lnTo>
                  <a:lnTo>
                    <a:pt x="15567" y="154752"/>
                  </a:lnTo>
                  <a:lnTo>
                    <a:pt x="18404" y="155027"/>
                  </a:lnTo>
                  <a:lnTo>
                    <a:pt x="21353" y="154151"/>
                  </a:lnTo>
                  <a:lnTo>
                    <a:pt x="23320" y="151450"/>
                  </a:lnTo>
                  <a:lnTo>
                    <a:pt x="36847" y="115925"/>
                  </a:lnTo>
                  <a:lnTo>
                    <a:pt x="48558" y="76094"/>
                  </a:lnTo>
                  <a:lnTo>
                    <a:pt x="63053" y="38040"/>
                  </a:lnTo>
                  <a:lnTo>
                    <a:pt x="78195" y="18914"/>
                  </a:lnTo>
                  <a:lnTo>
                    <a:pt x="86230" y="13698"/>
                  </a:lnTo>
                  <a:lnTo>
                    <a:pt x="89854" y="14424"/>
                  </a:lnTo>
                  <a:lnTo>
                    <a:pt x="96702" y="20874"/>
                  </a:lnTo>
                  <a:lnTo>
                    <a:pt x="115747" y="67111"/>
                  </a:lnTo>
                  <a:lnTo>
                    <a:pt x="130025" y="111607"/>
                  </a:lnTo>
                  <a:lnTo>
                    <a:pt x="138136" y="148780"/>
                  </a:lnTo>
                  <a:lnTo>
                    <a:pt x="145933" y="194842"/>
                  </a:lnTo>
                  <a:lnTo>
                    <a:pt x="157665" y="241531"/>
                  </a:lnTo>
                  <a:lnTo>
                    <a:pt x="170127" y="26670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71" name="SMARTInkShape-517"/>
            <p:cNvSpPr/>
            <p:nvPr/>
          </p:nvSpPr>
          <p:spPr>
            <a:xfrm>
              <a:off x="11210925" y="5736830"/>
              <a:ext cx="85726" cy="169477"/>
            </a:xfrm>
            <a:custGeom>
              <a:avLst/>
              <a:gdLst/>
              <a:ahLst/>
              <a:cxnLst/>
              <a:rect l="0" t="0" r="0" b="0"/>
              <a:pathLst>
                <a:path w="85726" h="169477">
                  <a:moveTo>
                    <a:pt x="0" y="63895"/>
                  </a:moveTo>
                  <a:lnTo>
                    <a:pt x="5057" y="63895"/>
                  </a:lnTo>
                  <a:lnTo>
                    <a:pt x="18314" y="68951"/>
                  </a:lnTo>
                  <a:lnTo>
                    <a:pt x="30591" y="77152"/>
                  </a:lnTo>
                  <a:lnTo>
                    <a:pt x="35210" y="78025"/>
                  </a:lnTo>
                  <a:lnTo>
                    <a:pt x="45988" y="76172"/>
                  </a:lnTo>
                  <a:lnTo>
                    <a:pt x="69096" y="66359"/>
                  </a:lnTo>
                  <a:lnTo>
                    <a:pt x="77628" y="60404"/>
                  </a:lnTo>
                  <a:lnTo>
                    <a:pt x="80328" y="56276"/>
                  </a:lnTo>
                  <a:lnTo>
                    <a:pt x="83327" y="46045"/>
                  </a:lnTo>
                  <a:lnTo>
                    <a:pt x="79958" y="23328"/>
                  </a:lnTo>
                  <a:lnTo>
                    <a:pt x="75530" y="16742"/>
                  </a:lnTo>
                  <a:lnTo>
                    <a:pt x="62143" y="6602"/>
                  </a:lnTo>
                  <a:lnTo>
                    <a:pt x="46870" y="0"/>
                  </a:lnTo>
                  <a:lnTo>
                    <a:pt x="33531" y="6923"/>
                  </a:lnTo>
                  <a:lnTo>
                    <a:pt x="25530" y="13213"/>
                  </a:lnTo>
                  <a:lnTo>
                    <a:pt x="13816" y="34314"/>
                  </a:lnTo>
                  <a:lnTo>
                    <a:pt x="2729" y="75807"/>
                  </a:lnTo>
                  <a:lnTo>
                    <a:pt x="5865" y="117872"/>
                  </a:lnTo>
                  <a:lnTo>
                    <a:pt x="13542" y="141154"/>
                  </a:lnTo>
                  <a:lnTo>
                    <a:pt x="24010" y="157499"/>
                  </a:lnTo>
                  <a:lnTo>
                    <a:pt x="35719" y="168292"/>
                  </a:lnTo>
                  <a:lnTo>
                    <a:pt x="42864" y="169476"/>
                  </a:lnTo>
                  <a:lnTo>
                    <a:pt x="85725" y="14962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72" name="SMARTInkShape-518"/>
            <p:cNvSpPr/>
            <p:nvPr/>
          </p:nvSpPr>
          <p:spPr>
            <a:xfrm>
              <a:off x="11041734" y="5609124"/>
              <a:ext cx="159667" cy="325595"/>
            </a:xfrm>
            <a:custGeom>
              <a:avLst/>
              <a:gdLst/>
              <a:ahLst/>
              <a:cxnLst/>
              <a:rect l="0" t="0" r="0" b="0"/>
              <a:pathLst>
                <a:path w="159667" h="325595">
                  <a:moveTo>
                    <a:pt x="45366" y="191601"/>
                  </a:moveTo>
                  <a:lnTo>
                    <a:pt x="40309" y="196657"/>
                  </a:lnTo>
                  <a:lnTo>
                    <a:pt x="35005" y="199140"/>
                  </a:lnTo>
                  <a:lnTo>
                    <a:pt x="32109" y="199802"/>
                  </a:lnTo>
                  <a:lnTo>
                    <a:pt x="17920" y="220960"/>
                  </a:lnTo>
                  <a:lnTo>
                    <a:pt x="2823" y="263918"/>
                  </a:lnTo>
                  <a:lnTo>
                    <a:pt x="0" y="280539"/>
                  </a:lnTo>
                  <a:lnTo>
                    <a:pt x="1567" y="294982"/>
                  </a:lnTo>
                  <a:lnTo>
                    <a:pt x="3466" y="301797"/>
                  </a:lnTo>
                  <a:lnTo>
                    <a:pt x="6850" y="306340"/>
                  </a:lnTo>
                  <a:lnTo>
                    <a:pt x="11222" y="309367"/>
                  </a:lnTo>
                  <a:lnTo>
                    <a:pt x="16254" y="311388"/>
                  </a:lnTo>
                  <a:lnTo>
                    <a:pt x="20667" y="311676"/>
                  </a:lnTo>
                  <a:lnTo>
                    <a:pt x="28392" y="309173"/>
                  </a:lnTo>
                  <a:lnTo>
                    <a:pt x="48803" y="291701"/>
                  </a:lnTo>
                  <a:lnTo>
                    <a:pt x="69902" y="261360"/>
                  </a:lnTo>
                  <a:lnTo>
                    <a:pt x="80260" y="229308"/>
                  </a:lnTo>
                  <a:lnTo>
                    <a:pt x="87333" y="193544"/>
                  </a:lnTo>
                  <a:lnTo>
                    <a:pt x="91314" y="149607"/>
                  </a:lnTo>
                  <a:lnTo>
                    <a:pt x="92495" y="109779"/>
                  </a:lnTo>
                  <a:lnTo>
                    <a:pt x="92844" y="70108"/>
                  </a:lnTo>
                  <a:lnTo>
                    <a:pt x="92947" y="29544"/>
                  </a:lnTo>
                  <a:lnTo>
                    <a:pt x="92985" y="0"/>
                  </a:lnTo>
                  <a:lnTo>
                    <a:pt x="91929" y="367"/>
                  </a:lnTo>
                  <a:lnTo>
                    <a:pt x="86444" y="14994"/>
                  </a:lnTo>
                  <a:lnTo>
                    <a:pt x="83858" y="55821"/>
                  </a:lnTo>
                  <a:lnTo>
                    <a:pt x="83582" y="91163"/>
                  </a:lnTo>
                  <a:lnTo>
                    <a:pt x="83501" y="128445"/>
                  </a:lnTo>
                  <a:lnTo>
                    <a:pt x="83477" y="171359"/>
                  </a:lnTo>
                  <a:lnTo>
                    <a:pt x="88525" y="217589"/>
                  </a:lnTo>
                  <a:lnTo>
                    <a:pt x="96724" y="254687"/>
                  </a:lnTo>
                  <a:lnTo>
                    <a:pt x="110034" y="294609"/>
                  </a:lnTo>
                  <a:lnTo>
                    <a:pt x="132958" y="325594"/>
                  </a:lnTo>
                  <a:lnTo>
                    <a:pt x="159666" y="324951"/>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73" name="SMARTInkShape-519"/>
            <p:cNvSpPr/>
            <p:nvPr/>
          </p:nvSpPr>
          <p:spPr>
            <a:xfrm>
              <a:off x="10858500" y="5791200"/>
              <a:ext cx="133351" cy="161926"/>
            </a:xfrm>
            <a:custGeom>
              <a:avLst/>
              <a:gdLst/>
              <a:ahLst/>
              <a:cxnLst/>
              <a:rect l="0" t="0" r="0" b="0"/>
              <a:pathLst>
                <a:path w="133351" h="161926">
                  <a:moveTo>
                    <a:pt x="0" y="0"/>
                  </a:moveTo>
                  <a:lnTo>
                    <a:pt x="0" y="39773"/>
                  </a:lnTo>
                  <a:lnTo>
                    <a:pt x="1058" y="83076"/>
                  </a:lnTo>
                  <a:lnTo>
                    <a:pt x="5057" y="103598"/>
                  </a:lnTo>
                  <a:lnTo>
                    <a:pt x="8662" y="110341"/>
                  </a:lnTo>
                  <a:lnTo>
                    <a:pt x="13184" y="114836"/>
                  </a:lnTo>
                  <a:lnTo>
                    <a:pt x="23851" y="119830"/>
                  </a:lnTo>
                  <a:lnTo>
                    <a:pt x="35647" y="122050"/>
                  </a:lnTo>
                  <a:lnTo>
                    <a:pt x="41757" y="119466"/>
                  </a:lnTo>
                  <a:lnTo>
                    <a:pt x="68032" y="94010"/>
                  </a:lnTo>
                  <a:lnTo>
                    <a:pt x="85485" y="48194"/>
                  </a:lnTo>
                  <a:lnTo>
                    <a:pt x="94679" y="12554"/>
                  </a:lnTo>
                  <a:lnTo>
                    <a:pt x="102767" y="58600"/>
                  </a:lnTo>
                  <a:lnTo>
                    <a:pt x="105569" y="98420"/>
                  </a:lnTo>
                  <a:lnTo>
                    <a:pt x="112302" y="122648"/>
                  </a:lnTo>
                  <a:lnTo>
                    <a:pt x="133350" y="1619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74" name="SMARTInkShape-520"/>
            <p:cNvSpPr/>
            <p:nvPr/>
          </p:nvSpPr>
          <p:spPr>
            <a:xfrm>
              <a:off x="10753725" y="5772150"/>
              <a:ext cx="38101" cy="19051"/>
            </a:xfrm>
            <a:custGeom>
              <a:avLst/>
              <a:gdLst/>
              <a:ahLst/>
              <a:cxnLst/>
              <a:rect l="0" t="0" r="0" b="0"/>
              <a:pathLst>
                <a:path w="38101" h="19051">
                  <a:moveTo>
                    <a:pt x="0" y="0"/>
                  </a:moveTo>
                  <a:lnTo>
                    <a:pt x="0" y="8201"/>
                  </a:lnTo>
                  <a:lnTo>
                    <a:pt x="38100" y="1905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75" name="SMARTInkShape-521"/>
            <p:cNvSpPr/>
            <p:nvPr/>
          </p:nvSpPr>
          <p:spPr>
            <a:xfrm>
              <a:off x="10753776" y="5686425"/>
              <a:ext cx="38050" cy="247651"/>
            </a:xfrm>
            <a:custGeom>
              <a:avLst/>
              <a:gdLst/>
              <a:ahLst/>
              <a:cxnLst/>
              <a:rect l="0" t="0" r="0" b="0"/>
              <a:pathLst>
                <a:path w="38050" h="247651">
                  <a:moveTo>
                    <a:pt x="9474" y="0"/>
                  </a:moveTo>
                  <a:lnTo>
                    <a:pt x="8416" y="15209"/>
                  </a:lnTo>
                  <a:lnTo>
                    <a:pt x="1935" y="41418"/>
                  </a:lnTo>
                  <a:lnTo>
                    <a:pt x="341" y="86968"/>
                  </a:lnTo>
                  <a:lnTo>
                    <a:pt x="123" y="119087"/>
                  </a:lnTo>
                  <a:lnTo>
                    <a:pt x="0" y="161579"/>
                  </a:lnTo>
                  <a:lnTo>
                    <a:pt x="2786" y="190398"/>
                  </a:lnTo>
                  <a:lnTo>
                    <a:pt x="8618" y="208446"/>
                  </a:lnTo>
                  <a:lnTo>
                    <a:pt x="38049" y="24765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76" name="SMARTInkShape-522"/>
            <p:cNvSpPr/>
            <p:nvPr/>
          </p:nvSpPr>
          <p:spPr>
            <a:xfrm>
              <a:off x="10531272" y="5652794"/>
              <a:ext cx="174829" cy="345381"/>
            </a:xfrm>
            <a:custGeom>
              <a:avLst/>
              <a:gdLst/>
              <a:ahLst/>
              <a:cxnLst/>
              <a:rect l="0" t="0" r="0" b="0"/>
              <a:pathLst>
                <a:path w="174829" h="345381">
                  <a:moveTo>
                    <a:pt x="174828" y="5056"/>
                  </a:moveTo>
                  <a:lnTo>
                    <a:pt x="165106" y="3998"/>
                  </a:lnTo>
                  <a:lnTo>
                    <a:pt x="151457" y="0"/>
                  </a:lnTo>
                  <a:lnTo>
                    <a:pt x="120866" y="1911"/>
                  </a:lnTo>
                  <a:lnTo>
                    <a:pt x="79907" y="17825"/>
                  </a:lnTo>
                  <a:lnTo>
                    <a:pt x="33899" y="40622"/>
                  </a:lnTo>
                  <a:lnTo>
                    <a:pt x="1488" y="64879"/>
                  </a:lnTo>
                  <a:lnTo>
                    <a:pt x="0" y="67163"/>
                  </a:lnTo>
                  <a:lnTo>
                    <a:pt x="69" y="68686"/>
                  </a:lnTo>
                  <a:lnTo>
                    <a:pt x="1172" y="69701"/>
                  </a:lnTo>
                  <a:lnTo>
                    <a:pt x="24696" y="77876"/>
                  </a:lnTo>
                  <a:lnTo>
                    <a:pt x="56468" y="86233"/>
                  </a:lnTo>
                  <a:lnTo>
                    <a:pt x="85078" y="101781"/>
                  </a:lnTo>
                  <a:lnTo>
                    <a:pt x="126851" y="138535"/>
                  </a:lnTo>
                  <a:lnTo>
                    <a:pt x="157849" y="171231"/>
                  </a:lnTo>
                  <a:lnTo>
                    <a:pt x="166576" y="187920"/>
                  </a:lnTo>
                  <a:lnTo>
                    <a:pt x="172383" y="225279"/>
                  </a:lnTo>
                  <a:lnTo>
                    <a:pt x="163990" y="269862"/>
                  </a:lnTo>
                  <a:lnTo>
                    <a:pt x="148098" y="301416"/>
                  </a:lnTo>
                  <a:lnTo>
                    <a:pt x="129984" y="324171"/>
                  </a:lnTo>
                  <a:lnTo>
                    <a:pt x="106155" y="339262"/>
                  </a:lnTo>
                  <a:lnTo>
                    <a:pt x="84041" y="345380"/>
                  </a:lnTo>
                  <a:lnTo>
                    <a:pt x="53972" y="337080"/>
                  </a:lnTo>
                  <a:lnTo>
                    <a:pt x="36095" y="324072"/>
                  </a:lnTo>
                  <a:lnTo>
                    <a:pt x="3378" y="290806"/>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77" name="SMARTInkShape-523"/>
            <p:cNvSpPr/>
            <p:nvPr/>
          </p:nvSpPr>
          <p:spPr>
            <a:xfrm>
              <a:off x="11153775" y="5276850"/>
              <a:ext cx="207144" cy="132127"/>
            </a:xfrm>
            <a:custGeom>
              <a:avLst/>
              <a:gdLst/>
              <a:ahLst/>
              <a:cxnLst/>
              <a:rect l="0" t="0" r="0" b="0"/>
              <a:pathLst>
                <a:path w="207144" h="132127">
                  <a:moveTo>
                    <a:pt x="0" y="0"/>
                  </a:moveTo>
                  <a:lnTo>
                    <a:pt x="5057" y="5056"/>
                  </a:lnTo>
                  <a:lnTo>
                    <a:pt x="7539" y="10361"/>
                  </a:lnTo>
                  <a:lnTo>
                    <a:pt x="12173" y="55014"/>
                  </a:lnTo>
                  <a:lnTo>
                    <a:pt x="22746" y="97415"/>
                  </a:lnTo>
                  <a:lnTo>
                    <a:pt x="31905" y="119410"/>
                  </a:lnTo>
                  <a:lnTo>
                    <a:pt x="36086" y="124057"/>
                  </a:lnTo>
                  <a:lnTo>
                    <a:pt x="46377" y="129219"/>
                  </a:lnTo>
                  <a:lnTo>
                    <a:pt x="59015" y="132126"/>
                  </a:lnTo>
                  <a:lnTo>
                    <a:pt x="62626" y="129359"/>
                  </a:lnTo>
                  <a:lnTo>
                    <a:pt x="72766" y="110296"/>
                  </a:lnTo>
                  <a:lnTo>
                    <a:pt x="82852" y="78231"/>
                  </a:lnTo>
                  <a:lnTo>
                    <a:pt x="85346" y="32684"/>
                  </a:lnTo>
                  <a:lnTo>
                    <a:pt x="85691" y="7268"/>
                  </a:lnTo>
                  <a:lnTo>
                    <a:pt x="85711" y="12403"/>
                  </a:lnTo>
                  <a:lnTo>
                    <a:pt x="104038" y="55094"/>
                  </a:lnTo>
                  <a:lnTo>
                    <a:pt x="121372" y="80059"/>
                  </a:lnTo>
                  <a:lnTo>
                    <a:pt x="144970" y="95807"/>
                  </a:lnTo>
                  <a:lnTo>
                    <a:pt x="161959" y="102118"/>
                  </a:lnTo>
                  <a:lnTo>
                    <a:pt x="172876" y="100772"/>
                  </a:lnTo>
                  <a:lnTo>
                    <a:pt x="183726" y="96646"/>
                  </a:lnTo>
                  <a:lnTo>
                    <a:pt x="202726" y="82316"/>
                  </a:lnTo>
                  <a:lnTo>
                    <a:pt x="206516" y="70452"/>
                  </a:lnTo>
                  <a:lnTo>
                    <a:pt x="207143" y="55654"/>
                  </a:lnTo>
                  <a:lnTo>
                    <a:pt x="195307" y="11442"/>
                  </a:lnTo>
                  <a:lnTo>
                    <a:pt x="190500"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78" name="SMARTInkShape-524"/>
            <p:cNvSpPr/>
            <p:nvPr/>
          </p:nvSpPr>
          <p:spPr>
            <a:xfrm>
              <a:off x="10715625" y="5505450"/>
              <a:ext cx="133351" cy="102416"/>
            </a:xfrm>
            <a:custGeom>
              <a:avLst/>
              <a:gdLst/>
              <a:ahLst/>
              <a:cxnLst/>
              <a:rect l="0" t="0" r="0" b="0"/>
              <a:pathLst>
                <a:path w="133351" h="102416">
                  <a:moveTo>
                    <a:pt x="0" y="0"/>
                  </a:moveTo>
                  <a:lnTo>
                    <a:pt x="0" y="8201"/>
                  </a:lnTo>
                  <a:lnTo>
                    <a:pt x="13184" y="40434"/>
                  </a:lnTo>
                  <a:lnTo>
                    <a:pt x="40407" y="77555"/>
                  </a:lnTo>
                  <a:lnTo>
                    <a:pt x="57834" y="92828"/>
                  </a:lnTo>
                  <a:lnTo>
                    <a:pt x="73580" y="101236"/>
                  </a:lnTo>
                  <a:lnTo>
                    <a:pt x="77628" y="102415"/>
                  </a:lnTo>
                  <a:lnTo>
                    <a:pt x="81386" y="101085"/>
                  </a:lnTo>
                  <a:lnTo>
                    <a:pt x="88383" y="93963"/>
                  </a:lnTo>
                  <a:lnTo>
                    <a:pt x="106986" y="59051"/>
                  </a:lnTo>
                  <a:lnTo>
                    <a:pt x="118394" y="17837"/>
                  </a:lnTo>
                  <a:lnTo>
                    <a:pt x="133350"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79" name="SMARTInkShape-525"/>
            <p:cNvSpPr/>
            <p:nvPr/>
          </p:nvSpPr>
          <p:spPr>
            <a:xfrm>
              <a:off x="11458575" y="5334000"/>
              <a:ext cx="1" cy="9526"/>
            </a:xfrm>
            <a:custGeom>
              <a:avLst/>
              <a:gdLst/>
              <a:ahLst/>
              <a:cxnLst/>
              <a:rect l="0" t="0" r="0" b="0"/>
              <a:pathLst>
                <a:path w="1" h="9526">
                  <a:moveTo>
                    <a:pt x="0" y="9525"/>
                  </a:moveTo>
                  <a:lnTo>
                    <a:pt x="0"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80" name="SMARTInkShape-526"/>
            <p:cNvSpPr/>
            <p:nvPr/>
          </p:nvSpPr>
          <p:spPr>
            <a:xfrm>
              <a:off x="10658737" y="5124450"/>
              <a:ext cx="190239" cy="342901"/>
            </a:xfrm>
            <a:custGeom>
              <a:avLst/>
              <a:gdLst/>
              <a:ahLst/>
              <a:cxnLst/>
              <a:rect l="0" t="0" r="0" b="0"/>
              <a:pathLst>
                <a:path w="190239" h="342901">
                  <a:moveTo>
                    <a:pt x="9263" y="0"/>
                  </a:moveTo>
                  <a:lnTo>
                    <a:pt x="8205" y="46427"/>
                  </a:lnTo>
                  <a:lnTo>
                    <a:pt x="4206" y="79196"/>
                  </a:lnTo>
                  <a:lnTo>
                    <a:pt x="1724" y="121276"/>
                  </a:lnTo>
                  <a:lnTo>
                    <a:pt x="620" y="162909"/>
                  </a:lnTo>
                  <a:lnTo>
                    <a:pt x="0" y="205256"/>
                  </a:lnTo>
                  <a:lnTo>
                    <a:pt x="2612" y="251309"/>
                  </a:lnTo>
                  <a:lnTo>
                    <a:pt x="13005" y="286472"/>
                  </a:lnTo>
                  <a:lnTo>
                    <a:pt x="18107" y="293639"/>
                  </a:lnTo>
                  <a:lnTo>
                    <a:pt x="32245" y="304426"/>
                  </a:lnTo>
                  <a:lnTo>
                    <a:pt x="38342" y="306667"/>
                  </a:lnTo>
                  <a:lnTo>
                    <a:pt x="43467" y="307103"/>
                  </a:lnTo>
                  <a:lnTo>
                    <a:pt x="47940" y="306336"/>
                  </a:lnTo>
                  <a:lnTo>
                    <a:pt x="69406" y="290086"/>
                  </a:lnTo>
                  <a:lnTo>
                    <a:pt x="85762" y="265162"/>
                  </a:lnTo>
                  <a:lnTo>
                    <a:pt x="104134" y="218873"/>
                  </a:lnTo>
                  <a:lnTo>
                    <a:pt x="111103" y="187618"/>
                  </a:lnTo>
                  <a:lnTo>
                    <a:pt x="118514" y="144187"/>
                  </a:lnTo>
                  <a:lnTo>
                    <a:pt x="127124" y="99520"/>
                  </a:lnTo>
                  <a:lnTo>
                    <a:pt x="132969" y="65560"/>
                  </a:lnTo>
                  <a:lnTo>
                    <a:pt x="141134" y="50196"/>
                  </a:lnTo>
                  <a:lnTo>
                    <a:pt x="142484" y="87623"/>
                  </a:lnTo>
                  <a:lnTo>
                    <a:pt x="142574" y="130032"/>
                  </a:lnTo>
                  <a:lnTo>
                    <a:pt x="147658" y="167644"/>
                  </a:lnTo>
                  <a:lnTo>
                    <a:pt x="150810" y="203954"/>
                  </a:lnTo>
                  <a:lnTo>
                    <a:pt x="159480" y="248661"/>
                  </a:lnTo>
                  <a:lnTo>
                    <a:pt x="168307" y="288989"/>
                  </a:lnTo>
                  <a:lnTo>
                    <a:pt x="190238" y="34290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81" name="SMARTInkShape-527"/>
            <p:cNvSpPr/>
            <p:nvPr/>
          </p:nvSpPr>
          <p:spPr>
            <a:xfrm>
              <a:off x="10934700" y="5353050"/>
              <a:ext cx="1" cy="114301"/>
            </a:xfrm>
            <a:custGeom>
              <a:avLst/>
              <a:gdLst/>
              <a:ahLst/>
              <a:cxnLst/>
              <a:rect l="0" t="0" r="0" b="0"/>
              <a:pathLst>
                <a:path w="1" h="114301">
                  <a:moveTo>
                    <a:pt x="0" y="0"/>
                  </a:moveTo>
                  <a:lnTo>
                    <a:pt x="0" y="44240"/>
                  </a:lnTo>
                  <a:lnTo>
                    <a:pt x="0" y="85056"/>
                  </a:lnTo>
                  <a:lnTo>
                    <a:pt x="0" y="11430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82" name="SMARTInkShape-528"/>
            <p:cNvSpPr/>
            <p:nvPr/>
          </p:nvSpPr>
          <p:spPr>
            <a:xfrm>
              <a:off x="11012912" y="5143500"/>
              <a:ext cx="74189" cy="291496"/>
            </a:xfrm>
            <a:custGeom>
              <a:avLst/>
              <a:gdLst/>
              <a:ahLst/>
              <a:cxnLst/>
              <a:rect l="0" t="0" r="0" b="0"/>
              <a:pathLst>
                <a:path w="74189" h="291496">
                  <a:moveTo>
                    <a:pt x="7513" y="0"/>
                  </a:moveTo>
                  <a:lnTo>
                    <a:pt x="14059" y="46644"/>
                  </a:lnTo>
                  <a:lnTo>
                    <a:pt x="15097" y="76967"/>
                  </a:lnTo>
                  <a:lnTo>
                    <a:pt x="9325" y="121782"/>
                  </a:lnTo>
                  <a:lnTo>
                    <a:pt x="2814" y="166577"/>
                  </a:lnTo>
                  <a:lnTo>
                    <a:pt x="0" y="210705"/>
                  </a:lnTo>
                  <a:lnTo>
                    <a:pt x="8538" y="256894"/>
                  </a:lnTo>
                  <a:lnTo>
                    <a:pt x="20416" y="282519"/>
                  </a:lnTo>
                  <a:lnTo>
                    <a:pt x="25640" y="286772"/>
                  </a:lnTo>
                  <a:lnTo>
                    <a:pt x="39911" y="291495"/>
                  </a:lnTo>
                  <a:lnTo>
                    <a:pt x="74188" y="26670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83" name="SMARTInkShape-529"/>
            <p:cNvSpPr/>
            <p:nvPr/>
          </p:nvSpPr>
          <p:spPr>
            <a:xfrm>
              <a:off x="10991850" y="5219700"/>
              <a:ext cx="104776" cy="47626"/>
            </a:xfrm>
            <a:custGeom>
              <a:avLst/>
              <a:gdLst/>
              <a:ahLst/>
              <a:cxnLst/>
              <a:rect l="0" t="0" r="0" b="0"/>
              <a:pathLst>
                <a:path w="104776" h="47626">
                  <a:moveTo>
                    <a:pt x="0" y="0"/>
                  </a:moveTo>
                  <a:lnTo>
                    <a:pt x="0" y="8201"/>
                  </a:lnTo>
                  <a:lnTo>
                    <a:pt x="5057" y="19246"/>
                  </a:lnTo>
                  <a:lnTo>
                    <a:pt x="16006" y="27251"/>
                  </a:lnTo>
                  <a:lnTo>
                    <a:pt x="53962" y="41015"/>
                  </a:lnTo>
                  <a:lnTo>
                    <a:pt x="104775" y="476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588" name="SMARTInkShape-Group77"/>
          <p:cNvGrpSpPr/>
          <p:nvPr/>
        </p:nvGrpSpPr>
        <p:grpSpPr>
          <a:xfrm>
            <a:off x="9504636" y="5256043"/>
            <a:ext cx="22911" cy="95748"/>
            <a:chOff x="10640847" y="5256043"/>
            <a:chExt cx="30548" cy="95748"/>
          </a:xfrm>
        </p:grpSpPr>
        <p:sp>
          <p:nvSpPr>
            <p:cNvPr id="585" name="SMARTInkShape-530"/>
            <p:cNvSpPr/>
            <p:nvPr/>
          </p:nvSpPr>
          <p:spPr>
            <a:xfrm>
              <a:off x="10651066" y="5280441"/>
              <a:ext cx="14577" cy="53555"/>
            </a:xfrm>
            <a:custGeom>
              <a:avLst/>
              <a:gdLst/>
              <a:ahLst/>
              <a:cxnLst/>
              <a:rect l="0" t="0" r="0" b="0"/>
              <a:pathLst>
                <a:path w="14577" h="53555">
                  <a:moveTo>
                    <a:pt x="0" y="0"/>
                  </a:moveTo>
                  <a:lnTo>
                    <a:pt x="12034" y="41688"/>
                  </a:lnTo>
                  <a:lnTo>
                    <a:pt x="14576" y="53554"/>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86" name="SMARTInkShape-531"/>
            <p:cNvSpPr/>
            <p:nvPr/>
          </p:nvSpPr>
          <p:spPr>
            <a:xfrm>
              <a:off x="10660413" y="5316208"/>
              <a:ext cx="10982" cy="13024"/>
            </a:xfrm>
            <a:custGeom>
              <a:avLst/>
              <a:gdLst/>
              <a:ahLst/>
              <a:cxnLst/>
              <a:rect l="0" t="0" r="0" b="0"/>
              <a:pathLst>
                <a:path w="10982" h="13024">
                  <a:moveTo>
                    <a:pt x="10013" y="5876"/>
                  </a:moveTo>
                  <a:lnTo>
                    <a:pt x="7878" y="5111"/>
                  </a:lnTo>
                  <a:lnTo>
                    <a:pt x="0" y="0"/>
                  </a:lnTo>
                  <a:lnTo>
                    <a:pt x="10981" y="13023"/>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87" name="SMARTInkShape-532"/>
            <p:cNvSpPr/>
            <p:nvPr/>
          </p:nvSpPr>
          <p:spPr>
            <a:xfrm>
              <a:off x="10640847" y="5256043"/>
              <a:ext cx="6134" cy="95748"/>
            </a:xfrm>
            <a:custGeom>
              <a:avLst/>
              <a:gdLst/>
              <a:ahLst/>
              <a:cxnLst/>
              <a:rect l="0" t="0" r="0" b="0"/>
              <a:pathLst>
                <a:path w="6134" h="95748">
                  <a:moveTo>
                    <a:pt x="6133" y="95747"/>
                  </a:moveTo>
                  <a:lnTo>
                    <a:pt x="421" y="60798"/>
                  </a:lnTo>
                  <a:lnTo>
                    <a:pt x="0" y="18006"/>
                  </a:lnTo>
                  <a:lnTo>
                    <a:pt x="2854"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603" name="SMARTInkShape-Group78"/>
          <p:cNvGrpSpPr/>
          <p:nvPr/>
        </p:nvGrpSpPr>
        <p:grpSpPr>
          <a:xfrm>
            <a:off x="7576528" y="5181600"/>
            <a:ext cx="1769881" cy="345664"/>
            <a:chOff x="8070035" y="5181600"/>
            <a:chExt cx="2359841" cy="345664"/>
          </a:xfrm>
        </p:grpSpPr>
        <p:sp>
          <p:nvSpPr>
            <p:cNvPr id="589" name="SMARTInkShape-533"/>
            <p:cNvSpPr/>
            <p:nvPr/>
          </p:nvSpPr>
          <p:spPr>
            <a:xfrm>
              <a:off x="10239375" y="5354448"/>
              <a:ext cx="190501" cy="134114"/>
            </a:xfrm>
            <a:custGeom>
              <a:avLst/>
              <a:gdLst/>
              <a:ahLst/>
              <a:cxnLst/>
              <a:rect l="0" t="0" r="0" b="0"/>
              <a:pathLst>
                <a:path w="190501" h="134114">
                  <a:moveTo>
                    <a:pt x="0" y="27177"/>
                  </a:moveTo>
                  <a:lnTo>
                    <a:pt x="0" y="64736"/>
                  </a:lnTo>
                  <a:lnTo>
                    <a:pt x="6546" y="107699"/>
                  </a:lnTo>
                  <a:lnTo>
                    <a:pt x="9133" y="133605"/>
                  </a:lnTo>
                  <a:lnTo>
                    <a:pt x="10322" y="134113"/>
                  </a:lnTo>
                  <a:lnTo>
                    <a:pt x="14466" y="129032"/>
                  </a:lnTo>
                  <a:lnTo>
                    <a:pt x="28809" y="84674"/>
                  </a:lnTo>
                  <a:lnTo>
                    <a:pt x="43814" y="53033"/>
                  </a:lnTo>
                  <a:lnTo>
                    <a:pt x="72272" y="14528"/>
                  </a:lnTo>
                  <a:lnTo>
                    <a:pt x="82567" y="5680"/>
                  </a:lnTo>
                  <a:lnTo>
                    <a:pt x="91731" y="1748"/>
                  </a:lnTo>
                  <a:lnTo>
                    <a:pt x="102857" y="0"/>
                  </a:lnTo>
                  <a:lnTo>
                    <a:pt x="131135" y="14186"/>
                  </a:lnTo>
                  <a:lnTo>
                    <a:pt x="148593" y="35514"/>
                  </a:lnTo>
                  <a:lnTo>
                    <a:pt x="190500" y="131952"/>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90" name="SMARTInkShape-534"/>
            <p:cNvSpPr/>
            <p:nvPr/>
          </p:nvSpPr>
          <p:spPr>
            <a:xfrm>
              <a:off x="10030958" y="5353050"/>
              <a:ext cx="127277" cy="160367"/>
            </a:xfrm>
            <a:custGeom>
              <a:avLst/>
              <a:gdLst/>
              <a:ahLst/>
              <a:cxnLst/>
              <a:rect l="0" t="0" r="0" b="0"/>
              <a:pathLst>
                <a:path w="127277" h="160367">
                  <a:moveTo>
                    <a:pt x="84592" y="0"/>
                  </a:moveTo>
                  <a:lnTo>
                    <a:pt x="66229" y="1058"/>
                  </a:lnTo>
                  <a:lnTo>
                    <a:pt x="52089" y="5056"/>
                  </a:lnTo>
                  <a:lnTo>
                    <a:pt x="38043" y="21650"/>
                  </a:lnTo>
                  <a:lnTo>
                    <a:pt x="11779" y="65307"/>
                  </a:lnTo>
                  <a:lnTo>
                    <a:pt x="2693" y="94845"/>
                  </a:lnTo>
                  <a:lnTo>
                    <a:pt x="0" y="118649"/>
                  </a:lnTo>
                  <a:lnTo>
                    <a:pt x="5014" y="135282"/>
                  </a:lnTo>
                  <a:lnTo>
                    <a:pt x="9316" y="144163"/>
                  </a:lnTo>
                  <a:lnTo>
                    <a:pt x="15357" y="150084"/>
                  </a:lnTo>
                  <a:lnTo>
                    <a:pt x="30538" y="156663"/>
                  </a:lnTo>
                  <a:lnTo>
                    <a:pt x="51878" y="160366"/>
                  </a:lnTo>
                  <a:lnTo>
                    <a:pt x="70758" y="152765"/>
                  </a:lnTo>
                  <a:lnTo>
                    <a:pt x="91144" y="137746"/>
                  </a:lnTo>
                  <a:lnTo>
                    <a:pt x="107259" y="116959"/>
                  </a:lnTo>
                  <a:lnTo>
                    <a:pt x="115834" y="93610"/>
                  </a:lnTo>
                  <a:lnTo>
                    <a:pt x="127276" y="47801"/>
                  </a:lnTo>
                  <a:lnTo>
                    <a:pt x="125434" y="37826"/>
                  </a:lnTo>
                  <a:lnTo>
                    <a:pt x="123462" y="34742"/>
                  </a:lnTo>
                  <a:lnTo>
                    <a:pt x="121089" y="32686"/>
                  </a:lnTo>
                  <a:lnTo>
                    <a:pt x="118448" y="31316"/>
                  </a:lnTo>
                  <a:lnTo>
                    <a:pt x="115630" y="31461"/>
                  </a:lnTo>
                  <a:lnTo>
                    <a:pt x="109676" y="34444"/>
                  </a:lnTo>
                  <a:lnTo>
                    <a:pt x="100374" y="42073"/>
                  </a:lnTo>
                  <a:lnTo>
                    <a:pt x="94117" y="5715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91" name="SMARTInkShape-535"/>
            <p:cNvSpPr/>
            <p:nvPr/>
          </p:nvSpPr>
          <p:spPr>
            <a:xfrm>
              <a:off x="9763496" y="5199276"/>
              <a:ext cx="152030" cy="302288"/>
            </a:xfrm>
            <a:custGeom>
              <a:avLst/>
              <a:gdLst/>
              <a:ahLst/>
              <a:cxnLst/>
              <a:rect l="0" t="0" r="0" b="0"/>
              <a:pathLst>
                <a:path w="152030" h="302288">
                  <a:moveTo>
                    <a:pt x="104404" y="172824"/>
                  </a:moveTo>
                  <a:lnTo>
                    <a:pt x="82013" y="172824"/>
                  </a:lnTo>
                  <a:lnTo>
                    <a:pt x="62493" y="182937"/>
                  </a:lnTo>
                  <a:lnTo>
                    <a:pt x="21000" y="218958"/>
                  </a:lnTo>
                  <a:lnTo>
                    <a:pt x="13876" y="225806"/>
                  </a:lnTo>
                  <a:lnTo>
                    <a:pt x="5961" y="241879"/>
                  </a:lnTo>
                  <a:lnTo>
                    <a:pt x="185" y="286497"/>
                  </a:lnTo>
                  <a:lnTo>
                    <a:pt x="0" y="293055"/>
                  </a:lnTo>
                  <a:lnTo>
                    <a:pt x="3050" y="297429"/>
                  </a:lnTo>
                  <a:lnTo>
                    <a:pt x="8259" y="300344"/>
                  </a:lnTo>
                  <a:lnTo>
                    <a:pt x="14909" y="302287"/>
                  </a:lnTo>
                  <a:lnTo>
                    <a:pt x="27939" y="301624"/>
                  </a:lnTo>
                  <a:lnTo>
                    <a:pt x="34378" y="299966"/>
                  </a:lnTo>
                  <a:lnTo>
                    <a:pt x="73820" y="268824"/>
                  </a:lnTo>
                  <a:lnTo>
                    <a:pt x="86577" y="254648"/>
                  </a:lnTo>
                  <a:lnTo>
                    <a:pt x="106904" y="210410"/>
                  </a:lnTo>
                  <a:lnTo>
                    <a:pt x="113600" y="165118"/>
                  </a:lnTo>
                  <a:lnTo>
                    <a:pt x="120065" y="127972"/>
                  </a:lnTo>
                  <a:lnTo>
                    <a:pt x="123507" y="90155"/>
                  </a:lnTo>
                  <a:lnTo>
                    <a:pt x="130762" y="52139"/>
                  </a:lnTo>
                  <a:lnTo>
                    <a:pt x="139870" y="9834"/>
                  </a:lnTo>
                  <a:lnTo>
                    <a:pt x="141334" y="901"/>
                  </a:lnTo>
                  <a:lnTo>
                    <a:pt x="141724" y="0"/>
                  </a:lnTo>
                  <a:lnTo>
                    <a:pt x="141985" y="459"/>
                  </a:lnTo>
                  <a:lnTo>
                    <a:pt x="141343" y="24006"/>
                  </a:lnTo>
                  <a:lnTo>
                    <a:pt x="134945" y="62054"/>
                  </a:lnTo>
                  <a:lnTo>
                    <a:pt x="133562" y="97670"/>
                  </a:lnTo>
                  <a:lnTo>
                    <a:pt x="133151" y="135034"/>
                  </a:lnTo>
                  <a:lnTo>
                    <a:pt x="135852" y="172916"/>
                  </a:lnTo>
                  <a:lnTo>
                    <a:pt x="140534" y="216597"/>
                  </a:lnTo>
                  <a:lnTo>
                    <a:pt x="152029" y="296649"/>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92" name="SMARTInkShape-536"/>
            <p:cNvSpPr/>
            <p:nvPr/>
          </p:nvSpPr>
          <p:spPr>
            <a:xfrm>
              <a:off x="9658350" y="5346996"/>
              <a:ext cx="101100" cy="158455"/>
            </a:xfrm>
            <a:custGeom>
              <a:avLst/>
              <a:gdLst/>
              <a:ahLst/>
              <a:cxnLst/>
              <a:rect l="0" t="0" r="0" b="0"/>
              <a:pathLst>
                <a:path w="101100" h="158455">
                  <a:moveTo>
                    <a:pt x="0" y="91779"/>
                  </a:moveTo>
                  <a:lnTo>
                    <a:pt x="24909" y="90721"/>
                  </a:lnTo>
                  <a:lnTo>
                    <a:pt x="47245" y="84175"/>
                  </a:lnTo>
                  <a:lnTo>
                    <a:pt x="62564" y="74474"/>
                  </a:lnTo>
                  <a:lnTo>
                    <a:pt x="92370" y="41667"/>
                  </a:lnTo>
                  <a:lnTo>
                    <a:pt x="101099" y="24954"/>
                  </a:lnTo>
                  <a:lnTo>
                    <a:pt x="100318" y="14102"/>
                  </a:lnTo>
                  <a:lnTo>
                    <a:pt x="98630" y="8244"/>
                  </a:lnTo>
                  <a:lnTo>
                    <a:pt x="95386" y="4339"/>
                  </a:lnTo>
                  <a:lnTo>
                    <a:pt x="86138" y="0"/>
                  </a:lnTo>
                  <a:lnTo>
                    <a:pt x="80709" y="960"/>
                  </a:lnTo>
                  <a:lnTo>
                    <a:pt x="69031" y="7670"/>
                  </a:lnTo>
                  <a:lnTo>
                    <a:pt x="37992" y="50338"/>
                  </a:lnTo>
                  <a:lnTo>
                    <a:pt x="21841" y="74561"/>
                  </a:lnTo>
                  <a:lnTo>
                    <a:pt x="6901" y="116246"/>
                  </a:lnTo>
                  <a:lnTo>
                    <a:pt x="2045" y="137599"/>
                  </a:lnTo>
                  <a:lnTo>
                    <a:pt x="9525" y="158454"/>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93" name="SMARTInkShape-537"/>
            <p:cNvSpPr/>
            <p:nvPr/>
          </p:nvSpPr>
          <p:spPr>
            <a:xfrm>
              <a:off x="9542187" y="5324475"/>
              <a:ext cx="100367" cy="196908"/>
            </a:xfrm>
            <a:custGeom>
              <a:avLst/>
              <a:gdLst/>
              <a:ahLst/>
              <a:cxnLst/>
              <a:rect l="0" t="0" r="0" b="0"/>
              <a:pathLst>
                <a:path w="100367" h="196908">
                  <a:moveTo>
                    <a:pt x="87588" y="0"/>
                  </a:moveTo>
                  <a:lnTo>
                    <a:pt x="41454" y="26837"/>
                  </a:lnTo>
                  <a:lnTo>
                    <a:pt x="657" y="50698"/>
                  </a:lnTo>
                  <a:lnTo>
                    <a:pt x="0" y="52849"/>
                  </a:lnTo>
                  <a:lnTo>
                    <a:pt x="1680" y="54284"/>
                  </a:lnTo>
                  <a:lnTo>
                    <a:pt x="43522" y="64643"/>
                  </a:lnTo>
                  <a:lnTo>
                    <a:pt x="80451" y="76426"/>
                  </a:lnTo>
                  <a:lnTo>
                    <a:pt x="86005" y="79525"/>
                  </a:lnTo>
                  <a:lnTo>
                    <a:pt x="94998" y="94258"/>
                  </a:lnTo>
                  <a:lnTo>
                    <a:pt x="98878" y="104114"/>
                  </a:lnTo>
                  <a:lnTo>
                    <a:pt x="100366" y="126354"/>
                  </a:lnTo>
                  <a:lnTo>
                    <a:pt x="99282" y="138211"/>
                  </a:lnTo>
                  <a:lnTo>
                    <a:pt x="89610" y="159852"/>
                  </a:lnTo>
                  <a:lnTo>
                    <a:pt x="69137" y="184241"/>
                  </a:lnTo>
                  <a:lnTo>
                    <a:pt x="56105" y="193010"/>
                  </a:lnTo>
                  <a:lnTo>
                    <a:pt x="43257" y="196907"/>
                  </a:lnTo>
                  <a:lnTo>
                    <a:pt x="11388" y="19050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94" name="SMARTInkShape-538"/>
            <p:cNvSpPr/>
            <p:nvPr/>
          </p:nvSpPr>
          <p:spPr>
            <a:xfrm>
              <a:off x="9384705" y="5353442"/>
              <a:ext cx="121246" cy="132959"/>
            </a:xfrm>
            <a:custGeom>
              <a:avLst/>
              <a:gdLst/>
              <a:ahLst/>
              <a:cxnLst/>
              <a:rect l="0" t="0" r="0" b="0"/>
              <a:pathLst>
                <a:path w="121246" h="132959">
                  <a:moveTo>
                    <a:pt x="121245" y="9133"/>
                  </a:moveTo>
                  <a:lnTo>
                    <a:pt x="121245" y="4077"/>
                  </a:lnTo>
                  <a:lnTo>
                    <a:pt x="118070" y="2587"/>
                  </a:lnTo>
                  <a:lnTo>
                    <a:pt x="91586" y="0"/>
                  </a:lnTo>
                  <a:lnTo>
                    <a:pt x="70477" y="4781"/>
                  </a:lnTo>
                  <a:lnTo>
                    <a:pt x="35957" y="23482"/>
                  </a:lnTo>
                  <a:lnTo>
                    <a:pt x="21250" y="35266"/>
                  </a:lnTo>
                  <a:lnTo>
                    <a:pt x="6127" y="58857"/>
                  </a:lnTo>
                  <a:lnTo>
                    <a:pt x="0" y="80898"/>
                  </a:lnTo>
                  <a:lnTo>
                    <a:pt x="1389" y="91476"/>
                  </a:lnTo>
                  <a:lnTo>
                    <a:pt x="3241" y="95778"/>
                  </a:lnTo>
                  <a:lnTo>
                    <a:pt x="5534" y="98647"/>
                  </a:lnTo>
                  <a:lnTo>
                    <a:pt x="10904" y="101833"/>
                  </a:lnTo>
                  <a:lnTo>
                    <a:pt x="29991" y="98571"/>
                  </a:lnTo>
                  <a:lnTo>
                    <a:pt x="56222" y="87987"/>
                  </a:lnTo>
                  <a:lnTo>
                    <a:pt x="81233" y="67508"/>
                  </a:lnTo>
                  <a:lnTo>
                    <a:pt x="109706" y="21438"/>
                  </a:lnTo>
                  <a:lnTo>
                    <a:pt x="110377" y="22628"/>
                  </a:lnTo>
                  <a:lnTo>
                    <a:pt x="111123" y="29595"/>
                  </a:lnTo>
                  <a:lnTo>
                    <a:pt x="108633" y="36924"/>
                  </a:lnTo>
                  <a:lnTo>
                    <a:pt x="103998" y="46885"/>
                  </a:lnTo>
                  <a:lnTo>
                    <a:pt x="95221" y="87772"/>
                  </a:lnTo>
                  <a:lnTo>
                    <a:pt x="92670" y="132958"/>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95" name="SMARTInkShape-539"/>
            <p:cNvSpPr/>
            <p:nvPr/>
          </p:nvSpPr>
          <p:spPr>
            <a:xfrm>
              <a:off x="9220200" y="5181600"/>
              <a:ext cx="126734" cy="324105"/>
            </a:xfrm>
            <a:custGeom>
              <a:avLst/>
              <a:gdLst/>
              <a:ahLst/>
              <a:cxnLst/>
              <a:rect l="0" t="0" r="0" b="0"/>
              <a:pathLst>
                <a:path w="126734" h="324105">
                  <a:moveTo>
                    <a:pt x="0" y="0"/>
                  </a:moveTo>
                  <a:lnTo>
                    <a:pt x="5057" y="5056"/>
                  </a:lnTo>
                  <a:lnTo>
                    <a:pt x="8643" y="40118"/>
                  </a:lnTo>
                  <a:lnTo>
                    <a:pt x="9263" y="80796"/>
                  </a:lnTo>
                  <a:lnTo>
                    <a:pt x="10506" y="123305"/>
                  </a:lnTo>
                  <a:lnTo>
                    <a:pt x="14547" y="160989"/>
                  </a:lnTo>
                  <a:lnTo>
                    <a:pt x="17049" y="202431"/>
                  </a:lnTo>
                  <a:lnTo>
                    <a:pt x="17103" y="241311"/>
                  </a:lnTo>
                  <a:lnTo>
                    <a:pt x="12240" y="281050"/>
                  </a:lnTo>
                  <a:lnTo>
                    <a:pt x="9882" y="322643"/>
                  </a:lnTo>
                  <a:lnTo>
                    <a:pt x="8705" y="324104"/>
                  </a:lnTo>
                  <a:lnTo>
                    <a:pt x="6862" y="322961"/>
                  </a:lnTo>
                  <a:lnTo>
                    <a:pt x="4574" y="320082"/>
                  </a:lnTo>
                  <a:lnTo>
                    <a:pt x="2033" y="311239"/>
                  </a:lnTo>
                  <a:lnTo>
                    <a:pt x="402" y="268089"/>
                  </a:lnTo>
                  <a:lnTo>
                    <a:pt x="5175" y="226778"/>
                  </a:lnTo>
                  <a:lnTo>
                    <a:pt x="17328" y="189043"/>
                  </a:lnTo>
                  <a:lnTo>
                    <a:pt x="27456" y="170802"/>
                  </a:lnTo>
                  <a:lnTo>
                    <a:pt x="41836" y="157757"/>
                  </a:lnTo>
                  <a:lnTo>
                    <a:pt x="62138" y="147285"/>
                  </a:lnTo>
                  <a:lnTo>
                    <a:pt x="80501" y="144181"/>
                  </a:lnTo>
                  <a:lnTo>
                    <a:pt x="88592" y="143746"/>
                  </a:lnTo>
                  <a:lnTo>
                    <a:pt x="96103" y="146631"/>
                  </a:lnTo>
                  <a:lnTo>
                    <a:pt x="110093" y="158303"/>
                  </a:lnTo>
                  <a:lnTo>
                    <a:pt x="124813" y="187780"/>
                  </a:lnTo>
                  <a:lnTo>
                    <a:pt x="126733" y="205519"/>
                  </a:lnTo>
                  <a:lnTo>
                    <a:pt x="114286" y="249323"/>
                  </a:lnTo>
                  <a:lnTo>
                    <a:pt x="97480" y="278368"/>
                  </a:lnTo>
                  <a:lnTo>
                    <a:pt x="65298" y="307048"/>
                  </a:lnTo>
                  <a:lnTo>
                    <a:pt x="44395" y="317226"/>
                  </a:lnTo>
                  <a:lnTo>
                    <a:pt x="38064" y="317317"/>
                  </a:lnTo>
                  <a:lnTo>
                    <a:pt x="9525" y="29527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96" name="SMARTInkShape-540"/>
            <p:cNvSpPr/>
            <p:nvPr/>
          </p:nvSpPr>
          <p:spPr>
            <a:xfrm>
              <a:off x="8858250" y="5286375"/>
              <a:ext cx="85726" cy="9526"/>
            </a:xfrm>
            <a:custGeom>
              <a:avLst/>
              <a:gdLst/>
              <a:ahLst/>
              <a:cxnLst/>
              <a:rect l="0" t="0" r="0" b="0"/>
              <a:pathLst>
                <a:path w="85726" h="9526">
                  <a:moveTo>
                    <a:pt x="0" y="0"/>
                  </a:moveTo>
                  <a:lnTo>
                    <a:pt x="5057" y="5056"/>
                  </a:lnTo>
                  <a:lnTo>
                    <a:pt x="44548" y="8642"/>
                  </a:lnTo>
                  <a:lnTo>
                    <a:pt x="85725" y="95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97" name="SMARTInkShape-541"/>
            <p:cNvSpPr/>
            <p:nvPr/>
          </p:nvSpPr>
          <p:spPr>
            <a:xfrm>
              <a:off x="8877451" y="5229225"/>
              <a:ext cx="114150" cy="298039"/>
            </a:xfrm>
            <a:custGeom>
              <a:avLst/>
              <a:gdLst/>
              <a:ahLst/>
              <a:cxnLst/>
              <a:rect l="0" t="0" r="0" b="0"/>
              <a:pathLst>
                <a:path w="114150" h="298039">
                  <a:moveTo>
                    <a:pt x="18899" y="0"/>
                  </a:moveTo>
                  <a:lnTo>
                    <a:pt x="8538" y="41445"/>
                  </a:lnTo>
                  <a:lnTo>
                    <a:pt x="2423" y="77191"/>
                  </a:lnTo>
                  <a:lnTo>
                    <a:pt x="612" y="114594"/>
                  </a:lnTo>
                  <a:lnTo>
                    <a:pt x="0" y="160101"/>
                  </a:lnTo>
                  <a:lnTo>
                    <a:pt x="7483" y="206211"/>
                  </a:lnTo>
                  <a:lnTo>
                    <a:pt x="22243" y="251679"/>
                  </a:lnTo>
                  <a:lnTo>
                    <a:pt x="36706" y="272362"/>
                  </a:lnTo>
                  <a:lnTo>
                    <a:pt x="67987" y="297832"/>
                  </a:lnTo>
                  <a:lnTo>
                    <a:pt x="73850" y="298038"/>
                  </a:lnTo>
                  <a:lnTo>
                    <a:pt x="114149" y="28575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98" name="SMARTInkShape-542"/>
            <p:cNvSpPr/>
            <p:nvPr/>
          </p:nvSpPr>
          <p:spPr>
            <a:xfrm>
              <a:off x="8700439" y="5348730"/>
              <a:ext cx="129237" cy="168417"/>
            </a:xfrm>
            <a:custGeom>
              <a:avLst/>
              <a:gdLst/>
              <a:ahLst/>
              <a:cxnLst/>
              <a:rect l="0" t="0" r="0" b="0"/>
              <a:pathLst>
                <a:path w="129237" h="168417">
                  <a:moveTo>
                    <a:pt x="14936" y="13845"/>
                  </a:moveTo>
                  <a:lnTo>
                    <a:pt x="9879" y="13845"/>
                  </a:lnTo>
                  <a:lnTo>
                    <a:pt x="7396" y="25134"/>
                  </a:lnTo>
                  <a:lnTo>
                    <a:pt x="4614" y="66798"/>
                  </a:lnTo>
                  <a:lnTo>
                    <a:pt x="0" y="104088"/>
                  </a:lnTo>
                  <a:lnTo>
                    <a:pt x="4489" y="145948"/>
                  </a:lnTo>
                  <a:lnTo>
                    <a:pt x="5855" y="149538"/>
                  </a:lnTo>
                  <a:lnTo>
                    <a:pt x="7824" y="151932"/>
                  </a:lnTo>
                  <a:lnTo>
                    <a:pt x="10195" y="153528"/>
                  </a:lnTo>
                  <a:lnTo>
                    <a:pt x="11775" y="151417"/>
                  </a:lnTo>
                  <a:lnTo>
                    <a:pt x="23322" y="112223"/>
                  </a:lnTo>
                  <a:lnTo>
                    <a:pt x="38705" y="74626"/>
                  </a:lnTo>
                  <a:lnTo>
                    <a:pt x="56668" y="37263"/>
                  </a:lnTo>
                  <a:lnTo>
                    <a:pt x="77908" y="1015"/>
                  </a:lnTo>
                  <a:lnTo>
                    <a:pt x="80200" y="0"/>
                  </a:lnTo>
                  <a:lnTo>
                    <a:pt x="82787" y="382"/>
                  </a:lnTo>
                  <a:lnTo>
                    <a:pt x="85570" y="1695"/>
                  </a:lnTo>
                  <a:lnTo>
                    <a:pt x="94544" y="18711"/>
                  </a:lnTo>
                  <a:lnTo>
                    <a:pt x="105180" y="63221"/>
                  </a:lnTo>
                  <a:lnTo>
                    <a:pt x="109527" y="107431"/>
                  </a:lnTo>
                  <a:lnTo>
                    <a:pt x="110056" y="149453"/>
                  </a:lnTo>
                  <a:lnTo>
                    <a:pt x="112951" y="161605"/>
                  </a:lnTo>
                  <a:lnTo>
                    <a:pt x="115204" y="166326"/>
                  </a:lnTo>
                  <a:lnTo>
                    <a:pt x="117765" y="168416"/>
                  </a:lnTo>
                  <a:lnTo>
                    <a:pt x="129236" y="15672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99" name="SMARTInkShape-543"/>
            <p:cNvSpPr/>
            <p:nvPr/>
          </p:nvSpPr>
          <p:spPr>
            <a:xfrm>
              <a:off x="8427350" y="5334000"/>
              <a:ext cx="107051" cy="155916"/>
            </a:xfrm>
            <a:custGeom>
              <a:avLst/>
              <a:gdLst/>
              <a:ahLst/>
              <a:cxnLst/>
              <a:rect l="0" t="0" r="0" b="0"/>
              <a:pathLst>
                <a:path w="107051" h="155916">
                  <a:moveTo>
                    <a:pt x="107050" y="0"/>
                  </a:moveTo>
                  <a:lnTo>
                    <a:pt x="66616" y="40434"/>
                  </a:lnTo>
                  <a:lnTo>
                    <a:pt x="26673" y="87916"/>
                  </a:lnTo>
                  <a:lnTo>
                    <a:pt x="6682" y="114950"/>
                  </a:lnTo>
                  <a:lnTo>
                    <a:pt x="0" y="131521"/>
                  </a:lnTo>
                  <a:lnTo>
                    <a:pt x="558" y="142415"/>
                  </a:lnTo>
                  <a:lnTo>
                    <a:pt x="4334" y="150785"/>
                  </a:lnTo>
                  <a:lnTo>
                    <a:pt x="6823" y="154498"/>
                  </a:lnTo>
                  <a:lnTo>
                    <a:pt x="11657" y="155915"/>
                  </a:lnTo>
                  <a:lnTo>
                    <a:pt x="40375" y="15240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00" name="SMARTInkShape-544"/>
            <p:cNvSpPr/>
            <p:nvPr/>
          </p:nvSpPr>
          <p:spPr>
            <a:xfrm>
              <a:off x="8553450" y="5364723"/>
              <a:ext cx="113488" cy="134986"/>
            </a:xfrm>
            <a:custGeom>
              <a:avLst/>
              <a:gdLst/>
              <a:ahLst/>
              <a:cxnLst/>
              <a:rect l="0" t="0" r="0" b="0"/>
              <a:pathLst>
                <a:path w="113488" h="134986">
                  <a:moveTo>
                    <a:pt x="0" y="83577"/>
                  </a:moveTo>
                  <a:lnTo>
                    <a:pt x="5056" y="83577"/>
                  </a:lnTo>
                  <a:lnTo>
                    <a:pt x="10361" y="86399"/>
                  </a:lnTo>
                  <a:lnTo>
                    <a:pt x="13257" y="88633"/>
                  </a:lnTo>
                  <a:lnTo>
                    <a:pt x="17304" y="89064"/>
                  </a:lnTo>
                  <a:lnTo>
                    <a:pt x="50113" y="79452"/>
                  </a:lnTo>
                  <a:lnTo>
                    <a:pt x="88591" y="56212"/>
                  </a:lnTo>
                  <a:lnTo>
                    <a:pt x="100405" y="41782"/>
                  </a:lnTo>
                  <a:lnTo>
                    <a:pt x="110182" y="21452"/>
                  </a:lnTo>
                  <a:lnTo>
                    <a:pt x="113487" y="5101"/>
                  </a:lnTo>
                  <a:lnTo>
                    <a:pt x="111641" y="2683"/>
                  </a:lnTo>
                  <a:lnTo>
                    <a:pt x="103946" y="0"/>
                  </a:lnTo>
                  <a:lnTo>
                    <a:pt x="93470" y="1629"/>
                  </a:lnTo>
                  <a:lnTo>
                    <a:pt x="87713" y="3545"/>
                  </a:lnTo>
                  <a:lnTo>
                    <a:pt x="75673" y="14141"/>
                  </a:lnTo>
                  <a:lnTo>
                    <a:pt x="46497" y="48288"/>
                  </a:lnTo>
                  <a:lnTo>
                    <a:pt x="32291" y="93266"/>
                  </a:lnTo>
                  <a:lnTo>
                    <a:pt x="30227" y="107639"/>
                  </a:lnTo>
                  <a:lnTo>
                    <a:pt x="32131" y="118260"/>
                  </a:lnTo>
                  <a:lnTo>
                    <a:pt x="34121" y="122574"/>
                  </a:lnTo>
                  <a:lnTo>
                    <a:pt x="41976" y="130190"/>
                  </a:lnTo>
                  <a:lnTo>
                    <a:pt x="47034" y="133702"/>
                  </a:lnTo>
                  <a:lnTo>
                    <a:pt x="52522" y="134985"/>
                  </a:lnTo>
                  <a:lnTo>
                    <a:pt x="64265" y="133589"/>
                  </a:lnTo>
                  <a:lnTo>
                    <a:pt x="95250" y="112152"/>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01" name="SMARTInkShape-545"/>
            <p:cNvSpPr/>
            <p:nvPr/>
          </p:nvSpPr>
          <p:spPr>
            <a:xfrm>
              <a:off x="8070035" y="5204567"/>
              <a:ext cx="159566" cy="310409"/>
            </a:xfrm>
            <a:custGeom>
              <a:avLst/>
              <a:gdLst/>
              <a:ahLst/>
              <a:cxnLst/>
              <a:rect l="0" t="0" r="0" b="0"/>
              <a:pathLst>
                <a:path w="159566" h="310409">
                  <a:moveTo>
                    <a:pt x="102415" y="177058"/>
                  </a:moveTo>
                  <a:lnTo>
                    <a:pt x="97359" y="172002"/>
                  </a:lnTo>
                  <a:lnTo>
                    <a:pt x="92054" y="169519"/>
                  </a:lnTo>
                  <a:lnTo>
                    <a:pt x="74969" y="167925"/>
                  </a:lnTo>
                  <a:lnTo>
                    <a:pt x="66228" y="170530"/>
                  </a:lnTo>
                  <a:lnTo>
                    <a:pt x="30355" y="189668"/>
                  </a:lnTo>
                  <a:lnTo>
                    <a:pt x="10885" y="213252"/>
                  </a:lnTo>
                  <a:lnTo>
                    <a:pt x="2035" y="237524"/>
                  </a:lnTo>
                  <a:lnTo>
                    <a:pt x="0" y="268940"/>
                  </a:lnTo>
                  <a:lnTo>
                    <a:pt x="5630" y="291536"/>
                  </a:lnTo>
                  <a:lnTo>
                    <a:pt x="11069" y="301315"/>
                  </a:lnTo>
                  <a:lnTo>
                    <a:pt x="16118" y="304346"/>
                  </a:lnTo>
                  <a:lnTo>
                    <a:pt x="44212" y="309210"/>
                  </a:lnTo>
                  <a:lnTo>
                    <a:pt x="50913" y="309610"/>
                  </a:lnTo>
                  <a:lnTo>
                    <a:pt x="66825" y="301586"/>
                  </a:lnTo>
                  <a:lnTo>
                    <a:pt x="102911" y="265509"/>
                  </a:lnTo>
                  <a:lnTo>
                    <a:pt x="113218" y="242122"/>
                  </a:lnTo>
                  <a:lnTo>
                    <a:pt x="124893" y="197671"/>
                  </a:lnTo>
                  <a:lnTo>
                    <a:pt x="129183" y="162939"/>
                  </a:lnTo>
                  <a:lnTo>
                    <a:pt x="130187" y="129861"/>
                  </a:lnTo>
                  <a:lnTo>
                    <a:pt x="130633" y="92583"/>
                  </a:lnTo>
                  <a:lnTo>
                    <a:pt x="130885" y="46077"/>
                  </a:lnTo>
                  <a:lnTo>
                    <a:pt x="130986" y="0"/>
                  </a:lnTo>
                  <a:lnTo>
                    <a:pt x="130989" y="38111"/>
                  </a:lnTo>
                  <a:lnTo>
                    <a:pt x="130990" y="68737"/>
                  </a:lnTo>
                  <a:lnTo>
                    <a:pt x="133812" y="113213"/>
                  </a:lnTo>
                  <a:lnTo>
                    <a:pt x="138529" y="149322"/>
                  </a:lnTo>
                  <a:lnTo>
                    <a:pt x="145179" y="194393"/>
                  </a:lnTo>
                  <a:lnTo>
                    <a:pt x="148600" y="234288"/>
                  </a:lnTo>
                  <a:lnTo>
                    <a:pt x="159565" y="310408"/>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02" name="SMARTInkShape-546"/>
            <p:cNvSpPr/>
            <p:nvPr/>
          </p:nvSpPr>
          <p:spPr>
            <a:xfrm>
              <a:off x="8271170" y="5362575"/>
              <a:ext cx="110107" cy="126822"/>
            </a:xfrm>
            <a:custGeom>
              <a:avLst/>
              <a:gdLst/>
              <a:ahLst/>
              <a:cxnLst/>
              <a:rect l="0" t="0" r="0" b="0"/>
              <a:pathLst>
                <a:path w="110107" h="126822">
                  <a:moveTo>
                    <a:pt x="63205" y="0"/>
                  </a:moveTo>
                  <a:lnTo>
                    <a:pt x="41747" y="13257"/>
                  </a:lnTo>
                  <a:lnTo>
                    <a:pt x="14844" y="52193"/>
                  </a:lnTo>
                  <a:lnTo>
                    <a:pt x="4670" y="75055"/>
                  </a:lnTo>
                  <a:lnTo>
                    <a:pt x="0" y="107493"/>
                  </a:lnTo>
                  <a:lnTo>
                    <a:pt x="960" y="112937"/>
                  </a:lnTo>
                  <a:lnTo>
                    <a:pt x="7368" y="123422"/>
                  </a:lnTo>
                  <a:lnTo>
                    <a:pt x="10105" y="126731"/>
                  </a:lnTo>
                  <a:lnTo>
                    <a:pt x="15105" y="126821"/>
                  </a:lnTo>
                  <a:lnTo>
                    <a:pt x="49815" y="111310"/>
                  </a:lnTo>
                  <a:lnTo>
                    <a:pt x="69350" y="91542"/>
                  </a:lnTo>
                  <a:lnTo>
                    <a:pt x="102581" y="47889"/>
                  </a:lnTo>
                  <a:lnTo>
                    <a:pt x="107164" y="33983"/>
                  </a:lnTo>
                  <a:lnTo>
                    <a:pt x="110106" y="9299"/>
                  </a:lnTo>
                  <a:lnTo>
                    <a:pt x="109289" y="6200"/>
                  </a:lnTo>
                  <a:lnTo>
                    <a:pt x="107686" y="4133"/>
                  </a:lnTo>
                  <a:lnTo>
                    <a:pt x="103083" y="1837"/>
                  </a:lnTo>
                  <a:lnTo>
                    <a:pt x="82255"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606" name="SMARTInkShape-Group79"/>
          <p:cNvGrpSpPr/>
          <p:nvPr/>
        </p:nvGrpSpPr>
        <p:grpSpPr>
          <a:xfrm>
            <a:off x="6667501" y="4933952"/>
            <a:ext cx="814388" cy="570493"/>
            <a:chOff x="6858000" y="4933950"/>
            <a:chExt cx="1085851" cy="570493"/>
          </a:xfrm>
        </p:grpSpPr>
        <p:sp>
          <p:nvSpPr>
            <p:cNvPr id="604" name="SMARTInkShape-547"/>
            <p:cNvSpPr/>
            <p:nvPr/>
          </p:nvSpPr>
          <p:spPr>
            <a:xfrm>
              <a:off x="6858000" y="4933950"/>
              <a:ext cx="252040" cy="316030"/>
            </a:xfrm>
            <a:custGeom>
              <a:avLst/>
              <a:gdLst/>
              <a:ahLst/>
              <a:cxnLst/>
              <a:rect l="0" t="0" r="0" b="0"/>
              <a:pathLst>
                <a:path w="252040" h="316030">
                  <a:moveTo>
                    <a:pt x="142875" y="0"/>
                  </a:moveTo>
                  <a:lnTo>
                    <a:pt x="142875" y="21458"/>
                  </a:lnTo>
                  <a:lnTo>
                    <a:pt x="152988" y="41636"/>
                  </a:lnTo>
                  <a:lnTo>
                    <a:pt x="173251" y="69294"/>
                  </a:lnTo>
                  <a:lnTo>
                    <a:pt x="185093" y="95141"/>
                  </a:lnTo>
                  <a:lnTo>
                    <a:pt x="195506" y="106843"/>
                  </a:lnTo>
                  <a:lnTo>
                    <a:pt x="242088" y="137800"/>
                  </a:lnTo>
                  <a:lnTo>
                    <a:pt x="248000" y="140619"/>
                  </a:lnTo>
                  <a:lnTo>
                    <a:pt x="251058" y="141371"/>
                  </a:lnTo>
                  <a:lnTo>
                    <a:pt x="252039" y="141874"/>
                  </a:lnTo>
                  <a:lnTo>
                    <a:pt x="251634" y="142207"/>
                  </a:lnTo>
                  <a:lnTo>
                    <a:pt x="250306" y="142430"/>
                  </a:lnTo>
                  <a:lnTo>
                    <a:pt x="246008" y="139855"/>
                  </a:lnTo>
                  <a:lnTo>
                    <a:pt x="243380" y="137687"/>
                  </a:lnTo>
                  <a:lnTo>
                    <a:pt x="240461" y="129633"/>
                  </a:lnTo>
                  <a:lnTo>
                    <a:pt x="239682" y="124522"/>
                  </a:lnTo>
                  <a:lnTo>
                    <a:pt x="214668" y="83643"/>
                  </a:lnTo>
                  <a:lnTo>
                    <a:pt x="198720" y="68880"/>
                  </a:lnTo>
                  <a:lnTo>
                    <a:pt x="158875" y="42420"/>
                  </a:lnTo>
                  <a:lnTo>
                    <a:pt x="150692" y="40020"/>
                  </a:lnTo>
                  <a:lnTo>
                    <a:pt x="147027" y="40438"/>
                  </a:lnTo>
                  <a:lnTo>
                    <a:pt x="140134" y="43724"/>
                  </a:lnTo>
                  <a:lnTo>
                    <a:pt x="130304" y="51526"/>
                  </a:lnTo>
                  <a:lnTo>
                    <a:pt x="106080" y="93284"/>
                  </a:lnTo>
                  <a:lnTo>
                    <a:pt x="95272" y="136137"/>
                  </a:lnTo>
                  <a:lnTo>
                    <a:pt x="81733" y="181448"/>
                  </a:lnTo>
                  <a:lnTo>
                    <a:pt x="64319" y="226813"/>
                  </a:lnTo>
                  <a:lnTo>
                    <a:pt x="45865" y="266347"/>
                  </a:lnTo>
                  <a:lnTo>
                    <a:pt x="17323" y="313706"/>
                  </a:lnTo>
                  <a:lnTo>
                    <a:pt x="13666" y="316029"/>
                  </a:lnTo>
                  <a:lnTo>
                    <a:pt x="0" y="3143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05" name="SMARTInkShape-548"/>
            <p:cNvSpPr/>
            <p:nvPr/>
          </p:nvSpPr>
          <p:spPr>
            <a:xfrm>
              <a:off x="7001315" y="4981575"/>
              <a:ext cx="942536" cy="522868"/>
            </a:xfrm>
            <a:custGeom>
              <a:avLst/>
              <a:gdLst/>
              <a:ahLst/>
              <a:cxnLst/>
              <a:rect l="0" t="0" r="0" b="0"/>
              <a:pathLst>
                <a:path w="942536" h="522868">
                  <a:moveTo>
                    <a:pt x="37660" y="0"/>
                  </a:moveTo>
                  <a:lnTo>
                    <a:pt x="24403" y="0"/>
                  </a:lnTo>
                  <a:lnTo>
                    <a:pt x="18362" y="2822"/>
                  </a:lnTo>
                  <a:lnTo>
                    <a:pt x="10917" y="8201"/>
                  </a:lnTo>
                  <a:lnTo>
                    <a:pt x="2901" y="32076"/>
                  </a:lnTo>
                  <a:lnTo>
                    <a:pt x="0" y="71604"/>
                  </a:lnTo>
                  <a:lnTo>
                    <a:pt x="7251" y="114412"/>
                  </a:lnTo>
                  <a:lnTo>
                    <a:pt x="15832" y="157490"/>
                  </a:lnTo>
                  <a:lnTo>
                    <a:pt x="25078" y="200592"/>
                  </a:lnTo>
                  <a:lnTo>
                    <a:pt x="40851" y="247934"/>
                  </a:lnTo>
                  <a:lnTo>
                    <a:pt x="56712" y="287774"/>
                  </a:lnTo>
                  <a:lnTo>
                    <a:pt x="71527" y="332583"/>
                  </a:lnTo>
                  <a:lnTo>
                    <a:pt x="80259" y="372834"/>
                  </a:lnTo>
                  <a:lnTo>
                    <a:pt x="92955" y="410902"/>
                  </a:lnTo>
                  <a:lnTo>
                    <a:pt x="110690" y="455323"/>
                  </a:lnTo>
                  <a:lnTo>
                    <a:pt x="131343" y="490662"/>
                  </a:lnTo>
                  <a:lnTo>
                    <a:pt x="145301" y="507084"/>
                  </a:lnTo>
                  <a:lnTo>
                    <a:pt x="154645" y="511121"/>
                  </a:lnTo>
                  <a:lnTo>
                    <a:pt x="201807" y="522867"/>
                  </a:lnTo>
                  <a:lnTo>
                    <a:pt x="247436" y="522728"/>
                  </a:lnTo>
                  <a:lnTo>
                    <a:pt x="292685" y="516318"/>
                  </a:lnTo>
                  <a:lnTo>
                    <a:pt x="328417" y="512111"/>
                  </a:lnTo>
                  <a:lnTo>
                    <a:pt x="369697" y="506984"/>
                  </a:lnTo>
                  <a:lnTo>
                    <a:pt x="416514" y="505252"/>
                  </a:lnTo>
                  <a:lnTo>
                    <a:pt x="457394" y="504909"/>
                  </a:lnTo>
                  <a:lnTo>
                    <a:pt x="502315" y="504841"/>
                  </a:lnTo>
                  <a:lnTo>
                    <a:pt x="547133" y="504828"/>
                  </a:lnTo>
                  <a:lnTo>
                    <a:pt x="584196" y="504826"/>
                  </a:lnTo>
                  <a:lnTo>
                    <a:pt x="621989" y="504826"/>
                  </a:lnTo>
                  <a:lnTo>
                    <a:pt x="659998" y="499769"/>
                  </a:lnTo>
                  <a:lnTo>
                    <a:pt x="704222" y="495124"/>
                  </a:lnTo>
                  <a:lnTo>
                    <a:pt x="749803" y="487935"/>
                  </a:lnTo>
                  <a:lnTo>
                    <a:pt x="789694" y="481145"/>
                  </a:lnTo>
                  <a:lnTo>
                    <a:pt x="834880" y="476894"/>
                  </a:lnTo>
                  <a:lnTo>
                    <a:pt x="876735" y="476335"/>
                  </a:lnTo>
                  <a:lnTo>
                    <a:pt x="902578" y="477334"/>
                  </a:lnTo>
                  <a:lnTo>
                    <a:pt x="932601" y="485514"/>
                  </a:lnTo>
                  <a:lnTo>
                    <a:pt x="942535" y="48577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610" name="SMARTInkShape-Group80"/>
          <p:cNvGrpSpPr/>
          <p:nvPr/>
        </p:nvGrpSpPr>
        <p:grpSpPr>
          <a:xfrm>
            <a:off x="8517732" y="3042514"/>
            <a:ext cx="64084" cy="100739"/>
            <a:chOff x="9324975" y="3042512"/>
            <a:chExt cx="85445" cy="100739"/>
          </a:xfrm>
        </p:grpSpPr>
        <p:sp>
          <p:nvSpPr>
            <p:cNvPr id="607" name="SMARTInkShape-549"/>
            <p:cNvSpPr/>
            <p:nvPr/>
          </p:nvSpPr>
          <p:spPr>
            <a:xfrm>
              <a:off x="9363075" y="3086100"/>
              <a:ext cx="47345" cy="57151"/>
            </a:xfrm>
            <a:custGeom>
              <a:avLst/>
              <a:gdLst/>
              <a:ahLst/>
              <a:cxnLst/>
              <a:rect l="0" t="0" r="0" b="0"/>
              <a:pathLst>
                <a:path w="47345" h="57151">
                  <a:moveTo>
                    <a:pt x="0" y="57150"/>
                  </a:moveTo>
                  <a:lnTo>
                    <a:pt x="5057" y="57150"/>
                  </a:lnTo>
                  <a:lnTo>
                    <a:pt x="10361" y="54328"/>
                  </a:lnTo>
                  <a:lnTo>
                    <a:pt x="16247" y="48487"/>
                  </a:lnTo>
                  <a:lnTo>
                    <a:pt x="26569" y="34358"/>
                  </a:lnTo>
                  <a:lnTo>
                    <a:pt x="40446" y="22997"/>
                  </a:lnTo>
                  <a:lnTo>
                    <a:pt x="44434" y="16218"/>
                  </a:lnTo>
                  <a:lnTo>
                    <a:pt x="47344" y="1912"/>
                  </a:lnTo>
                  <a:lnTo>
                    <a:pt x="46380" y="1274"/>
                  </a:lnTo>
                  <a:lnTo>
                    <a:pt x="38100"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08" name="SMARTInkShape-550"/>
            <p:cNvSpPr/>
            <p:nvPr/>
          </p:nvSpPr>
          <p:spPr>
            <a:xfrm>
              <a:off x="9324975" y="3105150"/>
              <a:ext cx="1" cy="9526"/>
            </a:xfrm>
            <a:custGeom>
              <a:avLst/>
              <a:gdLst/>
              <a:ahLst/>
              <a:cxnLst/>
              <a:rect l="0" t="0" r="0" b="0"/>
              <a:pathLst>
                <a:path w="1" h="9526">
                  <a:moveTo>
                    <a:pt x="0" y="0"/>
                  </a:moveTo>
                  <a:lnTo>
                    <a:pt x="0" y="95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09" name="SMARTInkShape-551"/>
            <p:cNvSpPr/>
            <p:nvPr/>
          </p:nvSpPr>
          <p:spPr>
            <a:xfrm>
              <a:off x="9363075" y="3042512"/>
              <a:ext cx="33987" cy="33927"/>
            </a:xfrm>
            <a:custGeom>
              <a:avLst/>
              <a:gdLst/>
              <a:ahLst/>
              <a:cxnLst/>
              <a:rect l="0" t="0" r="0" b="0"/>
              <a:pathLst>
                <a:path w="33987" h="33927">
                  <a:moveTo>
                    <a:pt x="19050" y="5488"/>
                  </a:moveTo>
                  <a:lnTo>
                    <a:pt x="19050" y="0"/>
                  </a:lnTo>
                  <a:lnTo>
                    <a:pt x="19050" y="33600"/>
                  </a:lnTo>
                  <a:lnTo>
                    <a:pt x="24107" y="33926"/>
                  </a:lnTo>
                  <a:lnTo>
                    <a:pt x="25596" y="32913"/>
                  </a:lnTo>
                  <a:lnTo>
                    <a:pt x="26590" y="31180"/>
                  </a:lnTo>
                  <a:lnTo>
                    <a:pt x="28183" y="25850"/>
                  </a:lnTo>
                  <a:lnTo>
                    <a:pt x="33516" y="19870"/>
                  </a:lnTo>
                  <a:lnTo>
                    <a:pt x="33986" y="18251"/>
                  </a:lnTo>
                  <a:lnTo>
                    <a:pt x="33241" y="17172"/>
                  </a:lnTo>
                  <a:lnTo>
                    <a:pt x="29497" y="15439"/>
                  </a:lnTo>
                  <a:lnTo>
                    <a:pt x="23791" y="15139"/>
                  </a:lnTo>
                  <a:lnTo>
                    <a:pt x="0" y="24538"/>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sp>
        <p:nvSpPr>
          <p:cNvPr id="611" name="SMARTInkShape-552"/>
          <p:cNvSpPr/>
          <p:nvPr/>
        </p:nvSpPr>
        <p:spPr>
          <a:xfrm>
            <a:off x="8424863" y="2891257"/>
            <a:ext cx="262571" cy="373266"/>
          </a:xfrm>
          <a:custGeom>
            <a:avLst/>
            <a:gdLst/>
            <a:ahLst/>
            <a:cxnLst/>
            <a:rect l="0" t="0" r="0" b="0"/>
            <a:pathLst>
              <a:path w="350094" h="373266">
                <a:moveTo>
                  <a:pt x="276225" y="23393"/>
                </a:moveTo>
                <a:lnTo>
                  <a:pt x="276225" y="18336"/>
                </a:lnTo>
                <a:lnTo>
                  <a:pt x="270581" y="13032"/>
                </a:lnTo>
                <a:lnTo>
                  <a:pt x="249710" y="1003"/>
                </a:lnTo>
                <a:lnTo>
                  <a:pt x="244790" y="0"/>
                </a:lnTo>
                <a:lnTo>
                  <a:pt x="240452" y="389"/>
                </a:lnTo>
                <a:lnTo>
                  <a:pt x="194256" y="19031"/>
                </a:lnTo>
                <a:lnTo>
                  <a:pt x="148427" y="49055"/>
                </a:lnTo>
                <a:lnTo>
                  <a:pt x="107074" y="90939"/>
                </a:lnTo>
                <a:lnTo>
                  <a:pt x="83583" y="116079"/>
                </a:lnTo>
                <a:lnTo>
                  <a:pt x="74772" y="123283"/>
                </a:lnTo>
                <a:lnTo>
                  <a:pt x="62160" y="142578"/>
                </a:lnTo>
                <a:lnTo>
                  <a:pt x="45440" y="184401"/>
                </a:lnTo>
                <a:lnTo>
                  <a:pt x="33004" y="226412"/>
                </a:lnTo>
                <a:lnTo>
                  <a:pt x="30945" y="272636"/>
                </a:lnTo>
                <a:lnTo>
                  <a:pt x="37626" y="311967"/>
                </a:lnTo>
                <a:lnTo>
                  <a:pt x="52542" y="337967"/>
                </a:lnTo>
                <a:lnTo>
                  <a:pt x="64274" y="352292"/>
                </a:lnTo>
                <a:lnTo>
                  <a:pt x="87835" y="367201"/>
                </a:lnTo>
                <a:lnTo>
                  <a:pt x="130095" y="373265"/>
                </a:lnTo>
                <a:lnTo>
                  <a:pt x="162607" y="370005"/>
                </a:lnTo>
                <a:lnTo>
                  <a:pt x="205871" y="357280"/>
                </a:lnTo>
                <a:lnTo>
                  <a:pt x="248795" y="335048"/>
                </a:lnTo>
                <a:lnTo>
                  <a:pt x="286015" y="305637"/>
                </a:lnTo>
                <a:lnTo>
                  <a:pt x="306054" y="279529"/>
                </a:lnTo>
                <a:lnTo>
                  <a:pt x="331411" y="232806"/>
                </a:lnTo>
                <a:lnTo>
                  <a:pt x="344553" y="204328"/>
                </a:lnTo>
                <a:lnTo>
                  <a:pt x="350093" y="165668"/>
                </a:lnTo>
                <a:lnTo>
                  <a:pt x="346677" y="135869"/>
                </a:lnTo>
                <a:lnTo>
                  <a:pt x="338963" y="108578"/>
                </a:lnTo>
                <a:lnTo>
                  <a:pt x="330215" y="95472"/>
                </a:lnTo>
                <a:lnTo>
                  <a:pt x="316095" y="85062"/>
                </a:lnTo>
                <a:lnTo>
                  <a:pt x="279454" y="69417"/>
                </a:lnTo>
                <a:lnTo>
                  <a:pt x="242374" y="64899"/>
                </a:lnTo>
                <a:lnTo>
                  <a:pt x="198041" y="72318"/>
                </a:lnTo>
                <a:lnTo>
                  <a:pt x="161337" y="80928"/>
                </a:lnTo>
                <a:lnTo>
                  <a:pt x="123651" y="93004"/>
                </a:lnTo>
                <a:lnTo>
                  <a:pt x="78047" y="116048"/>
                </a:lnTo>
                <a:lnTo>
                  <a:pt x="38464" y="135495"/>
                </a:lnTo>
                <a:lnTo>
                  <a:pt x="0" y="166268"/>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nvGrpSpPr>
          <p:cNvPr id="621" name="SMARTInkShape-Group82"/>
          <p:cNvGrpSpPr/>
          <p:nvPr/>
        </p:nvGrpSpPr>
        <p:grpSpPr>
          <a:xfrm>
            <a:off x="7298562" y="2922739"/>
            <a:ext cx="1340615" cy="439589"/>
            <a:chOff x="7699415" y="2922737"/>
            <a:chExt cx="1787486" cy="439589"/>
          </a:xfrm>
        </p:grpSpPr>
        <p:sp>
          <p:nvSpPr>
            <p:cNvPr id="612" name="SMARTInkShape-553"/>
            <p:cNvSpPr/>
            <p:nvPr/>
          </p:nvSpPr>
          <p:spPr>
            <a:xfrm>
              <a:off x="9286875" y="3105150"/>
              <a:ext cx="200026" cy="19051"/>
            </a:xfrm>
            <a:custGeom>
              <a:avLst/>
              <a:gdLst/>
              <a:ahLst/>
              <a:cxnLst/>
              <a:rect l="0" t="0" r="0" b="0"/>
              <a:pathLst>
                <a:path w="200026" h="19051">
                  <a:moveTo>
                    <a:pt x="0" y="19050"/>
                  </a:moveTo>
                  <a:lnTo>
                    <a:pt x="42917" y="10849"/>
                  </a:lnTo>
                  <a:lnTo>
                    <a:pt x="83697" y="9787"/>
                  </a:lnTo>
                  <a:lnTo>
                    <a:pt x="129069" y="6754"/>
                  </a:lnTo>
                  <a:lnTo>
                    <a:pt x="200025"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13" name="SMARTInkShape-554"/>
            <p:cNvSpPr/>
            <p:nvPr/>
          </p:nvSpPr>
          <p:spPr>
            <a:xfrm>
              <a:off x="9286875" y="2922737"/>
              <a:ext cx="180976" cy="372914"/>
            </a:xfrm>
            <a:custGeom>
              <a:avLst/>
              <a:gdLst/>
              <a:ahLst/>
              <a:cxnLst/>
              <a:rect l="0" t="0" r="0" b="0"/>
              <a:pathLst>
                <a:path w="180976" h="372914">
                  <a:moveTo>
                    <a:pt x="0" y="372913"/>
                  </a:moveTo>
                  <a:lnTo>
                    <a:pt x="5057" y="367856"/>
                  </a:lnTo>
                  <a:lnTo>
                    <a:pt x="3155" y="328366"/>
                  </a:lnTo>
                  <a:lnTo>
                    <a:pt x="7953" y="284974"/>
                  </a:lnTo>
                  <a:lnTo>
                    <a:pt x="11881" y="245610"/>
                  </a:lnTo>
                  <a:lnTo>
                    <a:pt x="16926" y="203255"/>
                  </a:lnTo>
                  <a:lnTo>
                    <a:pt x="21243" y="163894"/>
                  </a:lnTo>
                  <a:lnTo>
                    <a:pt x="26402" y="125420"/>
                  </a:lnTo>
                  <a:lnTo>
                    <a:pt x="30754" y="87210"/>
                  </a:lnTo>
                  <a:lnTo>
                    <a:pt x="41706" y="41429"/>
                  </a:lnTo>
                  <a:lnTo>
                    <a:pt x="54060" y="10474"/>
                  </a:lnTo>
                  <a:lnTo>
                    <a:pt x="60363" y="868"/>
                  </a:lnTo>
                  <a:lnTo>
                    <a:pt x="63525" y="0"/>
                  </a:lnTo>
                  <a:lnTo>
                    <a:pt x="66691" y="1537"/>
                  </a:lnTo>
                  <a:lnTo>
                    <a:pt x="84434" y="19214"/>
                  </a:lnTo>
                  <a:lnTo>
                    <a:pt x="90443" y="33680"/>
                  </a:lnTo>
                  <a:lnTo>
                    <a:pt x="102222" y="78121"/>
                  </a:lnTo>
                  <a:lnTo>
                    <a:pt x="114423" y="118656"/>
                  </a:lnTo>
                  <a:lnTo>
                    <a:pt x="127024" y="162058"/>
                  </a:lnTo>
                  <a:lnTo>
                    <a:pt x="138646" y="208810"/>
                  </a:lnTo>
                  <a:lnTo>
                    <a:pt x="143739" y="247267"/>
                  </a:lnTo>
                  <a:lnTo>
                    <a:pt x="156654" y="289588"/>
                  </a:lnTo>
                  <a:lnTo>
                    <a:pt x="171070" y="336970"/>
                  </a:lnTo>
                  <a:lnTo>
                    <a:pt x="180975" y="344338"/>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14" name="SMARTInkShape-555"/>
            <p:cNvSpPr/>
            <p:nvPr/>
          </p:nvSpPr>
          <p:spPr>
            <a:xfrm>
              <a:off x="8924925" y="3124200"/>
              <a:ext cx="228601" cy="95251"/>
            </a:xfrm>
            <a:custGeom>
              <a:avLst/>
              <a:gdLst/>
              <a:ahLst/>
              <a:cxnLst/>
              <a:rect l="0" t="0" r="0" b="0"/>
              <a:pathLst>
                <a:path w="228601" h="95251">
                  <a:moveTo>
                    <a:pt x="0" y="0"/>
                  </a:moveTo>
                  <a:lnTo>
                    <a:pt x="5057" y="0"/>
                  </a:lnTo>
                  <a:lnTo>
                    <a:pt x="18314" y="5057"/>
                  </a:lnTo>
                  <a:lnTo>
                    <a:pt x="39444" y="16247"/>
                  </a:lnTo>
                  <a:lnTo>
                    <a:pt x="79068" y="26569"/>
                  </a:lnTo>
                  <a:lnTo>
                    <a:pt x="122510" y="45661"/>
                  </a:lnTo>
                  <a:lnTo>
                    <a:pt x="161665" y="59937"/>
                  </a:lnTo>
                  <a:lnTo>
                    <a:pt x="228600" y="9525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15" name="SMARTInkShape-556"/>
            <p:cNvSpPr/>
            <p:nvPr/>
          </p:nvSpPr>
          <p:spPr>
            <a:xfrm>
              <a:off x="8934450" y="2934532"/>
              <a:ext cx="152401" cy="380169"/>
            </a:xfrm>
            <a:custGeom>
              <a:avLst/>
              <a:gdLst/>
              <a:ahLst/>
              <a:cxnLst/>
              <a:rect l="0" t="0" r="0" b="0"/>
              <a:pathLst>
                <a:path w="152401" h="380169">
                  <a:moveTo>
                    <a:pt x="0" y="351593"/>
                  </a:moveTo>
                  <a:lnTo>
                    <a:pt x="0" y="311533"/>
                  </a:lnTo>
                  <a:lnTo>
                    <a:pt x="5057" y="267362"/>
                  </a:lnTo>
                  <a:lnTo>
                    <a:pt x="15188" y="227005"/>
                  </a:lnTo>
                  <a:lnTo>
                    <a:pt x="18964" y="191676"/>
                  </a:lnTo>
                  <a:lnTo>
                    <a:pt x="26315" y="154397"/>
                  </a:lnTo>
                  <a:lnTo>
                    <a:pt x="35196" y="116540"/>
                  </a:lnTo>
                  <a:lnTo>
                    <a:pt x="43472" y="79571"/>
                  </a:lnTo>
                  <a:lnTo>
                    <a:pt x="52135" y="33353"/>
                  </a:lnTo>
                  <a:lnTo>
                    <a:pt x="65777" y="7533"/>
                  </a:lnTo>
                  <a:lnTo>
                    <a:pt x="70310" y="2628"/>
                  </a:lnTo>
                  <a:lnTo>
                    <a:pt x="74390" y="416"/>
                  </a:lnTo>
                  <a:lnTo>
                    <a:pt x="78169" y="0"/>
                  </a:lnTo>
                  <a:lnTo>
                    <a:pt x="85189" y="2360"/>
                  </a:lnTo>
                  <a:lnTo>
                    <a:pt x="88542" y="4471"/>
                  </a:lnTo>
                  <a:lnTo>
                    <a:pt x="101529" y="50310"/>
                  </a:lnTo>
                  <a:lnTo>
                    <a:pt x="114285" y="96053"/>
                  </a:lnTo>
                  <a:lnTo>
                    <a:pt x="120999" y="133002"/>
                  </a:lnTo>
                  <a:lnTo>
                    <a:pt x="125809" y="173584"/>
                  </a:lnTo>
                  <a:lnTo>
                    <a:pt x="131115" y="216300"/>
                  </a:lnTo>
                  <a:lnTo>
                    <a:pt x="135510" y="255767"/>
                  </a:lnTo>
                  <a:lnTo>
                    <a:pt x="146476" y="301973"/>
                  </a:lnTo>
                  <a:lnTo>
                    <a:pt x="151620" y="343791"/>
                  </a:lnTo>
                  <a:lnTo>
                    <a:pt x="152400" y="380168"/>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16" name="SMARTInkShape-557"/>
            <p:cNvSpPr/>
            <p:nvPr/>
          </p:nvSpPr>
          <p:spPr>
            <a:xfrm>
              <a:off x="8677275" y="2967644"/>
              <a:ext cx="133351" cy="344873"/>
            </a:xfrm>
            <a:custGeom>
              <a:avLst/>
              <a:gdLst/>
              <a:ahLst/>
              <a:cxnLst/>
              <a:rect l="0" t="0" r="0" b="0"/>
              <a:pathLst>
                <a:path w="133351" h="344873">
                  <a:moveTo>
                    <a:pt x="0" y="23206"/>
                  </a:moveTo>
                  <a:lnTo>
                    <a:pt x="0" y="67753"/>
                  </a:lnTo>
                  <a:lnTo>
                    <a:pt x="2822" y="111145"/>
                  </a:lnTo>
                  <a:lnTo>
                    <a:pt x="8201" y="155112"/>
                  </a:lnTo>
                  <a:lnTo>
                    <a:pt x="15810" y="200917"/>
                  </a:lnTo>
                  <a:lnTo>
                    <a:pt x="21232" y="241636"/>
                  </a:lnTo>
                  <a:lnTo>
                    <a:pt x="32181" y="285310"/>
                  </a:lnTo>
                  <a:lnTo>
                    <a:pt x="44535" y="330469"/>
                  </a:lnTo>
                  <a:lnTo>
                    <a:pt x="55280" y="344872"/>
                  </a:lnTo>
                  <a:lnTo>
                    <a:pt x="59142" y="337619"/>
                  </a:lnTo>
                  <a:lnTo>
                    <a:pt x="73287" y="298188"/>
                  </a:lnTo>
                  <a:lnTo>
                    <a:pt x="82955" y="258263"/>
                  </a:lnTo>
                  <a:lnTo>
                    <a:pt x="87726" y="219500"/>
                  </a:lnTo>
                  <a:lnTo>
                    <a:pt x="93021" y="177323"/>
                  </a:lnTo>
                  <a:lnTo>
                    <a:pt x="96376" y="150969"/>
                  </a:lnTo>
                  <a:lnTo>
                    <a:pt x="109107" y="112332"/>
                  </a:lnTo>
                  <a:lnTo>
                    <a:pt x="123427" y="66995"/>
                  </a:lnTo>
                  <a:lnTo>
                    <a:pt x="128939" y="49018"/>
                  </a:lnTo>
                  <a:lnTo>
                    <a:pt x="133092" y="4331"/>
                  </a:lnTo>
                  <a:lnTo>
                    <a:pt x="133235" y="0"/>
                  </a:lnTo>
                  <a:lnTo>
                    <a:pt x="133350" y="23206"/>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17" name="SMARTInkShape-558"/>
            <p:cNvSpPr/>
            <p:nvPr/>
          </p:nvSpPr>
          <p:spPr>
            <a:xfrm>
              <a:off x="8524875" y="2971800"/>
              <a:ext cx="34063" cy="390526"/>
            </a:xfrm>
            <a:custGeom>
              <a:avLst/>
              <a:gdLst/>
              <a:ahLst/>
              <a:cxnLst/>
              <a:rect l="0" t="0" r="0" b="0"/>
              <a:pathLst>
                <a:path w="34063" h="390526">
                  <a:moveTo>
                    <a:pt x="28575" y="0"/>
                  </a:moveTo>
                  <a:lnTo>
                    <a:pt x="29633" y="36726"/>
                  </a:lnTo>
                  <a:lnTo>
                    <a:pt x="34062" y="82496"/>
                  </a:lnTo>
                  <a:lnTo>
                    <a:pt x="31720" y="121684"/>
                  </a:lnTo>
                  <a:lnTo>
                    <a:pt x="27150" y="155329"/>
                  </a:lnTo>
                  <a:lnTo>
                    <a:pt x="21450" y="195248"/>
                  </a:lnTo>
                  <a:lnTo>
                    <a:pt x="14467" y="237181"/>
                  </a:lnTo>
                  <a:lnTo>
                    <a:pt x="10989" y="281590"/>
                  </a:lnTo>
                  <a:lnTo>
                    <a:pt x="9959" y="324851"/>
                  </a:lnTo>
                  <a:lnTo>
                    <a:pt x="0" y="3905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18" name="SMARTInkShape-559"/>
            <p:cNvSpPr/>
            <p:nvPr/>
          </p:nvSpPr>
          <p:spPr>
            <a:xfrm>
              <a:off x="8391525" y="2952750"/>
              <a:ext cx="209551" cy="314326"/>
            </a:xfrm>
            <a:custGeom>
              <a:avLst/>
              <a:gdLst/>
              <a:ahLst/>
              <a:cxnLst/>
              <a:rect l="0" t="0" r="0" b="0"/>
              <a:pathLst>
                <a:path w="209551" h="314326">
                  <a:moveTo>
                    <a:pt x="0" y="0"/>
                  </a:moveTo>
                  <a:lnTo>
                    <a:pt x="1058" y="15209"/>
                  </a:lnTo>
                  <a:lnTo>
                    <a:pt x="9721" y="34610"/>
                  </a:lnTo>
                  <a:lnTo>
                    <a:pt x="37199" y="75197"/>
                  </a:lnTo>
                  <a:lnTo>
                    <a:pt x="63322" y="114102"/>
                  </a:lnTo>
                  <a:lnTo>
                    <a:pt x="87688" y="159077"/>
                  </a:lnTo>
                  <a:lnTo>
                    <a:pt x="118791" y="201962"/>
                  </a:lnTo>
                  <a:lnTo>
                    <a:pt x="153287" y="248660"/>
                  </a:lnTo>
                  <a:lnTo>
                    <a:pt x="209550" y="3143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19" name="SMARTInkShape-560"/>
            <p:cNvSpPr/>
            <p:nvPr/>
          </p:nvSpPr>
          <p:spPr>
            <a:xfrm>
              <a:off x="8395849" y="2971800"/>
              <a:ext cx="33777" cy="342901"/>
            </a:xfrm>
            <a:custGeom>
              <a:avLst/>
              <a:gdLst/>
              <a:ahLst/>
              <a:cxnLst/>
              <a:rect l="0" t="0" r="0" b="0"/>
              <a:pathLst>
                <a:path w="33777" h="342901">
                  <a:moveTo>
                    <a:pt x="33776" y="0"/>
                  </a:moveTo>
                  <a:lnTo>
                    <a:pt x="28720" y="5057"/>
                  </a:lnTo>
                  <a:lnTo>
                    <a:pt x="24076" y="48781"/>
                  </a:lnTo>
                  <a:lnTo>
                    <a:pt x="19587" y="85533"/>
                  </a:lnTo>
                  <a:lnTo>
                    <a:pt x="16166" y="132705"/>
                  </a:lnTo>
                  <a:lnTo>
                    <a:pt x="12543" y="168694"/>
                  </a:lnTo>
                  <a:lnTo>
                    <a:pt x="8464" y="208325"/>
                  </a:lnTo>
                  <a:lnTo>
                    <a:pt x="6651" y="247105"/>
                  </a:lnTo>
                  <a:lnTo>
                    <a:pt x="0" y="294384"/>
                  </a:lnTo>
                  <a:lnTo>
                    <a:pt x="5201" y="34290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20" name="SMARTInkShape-561"/>
            <p:cNvSpPr/>
            <p:nvPr/>
          </p:nvSpPr>
          <p:spPr>
            <a:xfrm>
              <a:off x="7699415" y="2924175"/>
              <a:ext cx="225386" cy="276226"/>
            </a:xfrm>
            <a:custGeom>
              <a:avLst/>
              <a:gdLst/>
              <a:ahLst/>
              <a:cxnLst/>
              <a:rect l="0" t="0" r="0" b="0"/>
              <a:pathLst>
                <a:path w="225386" h="276226">
                  <a:moveTo>
                    <a:pt x="206335" y="0"/>
                  </a:moveTo>
                  <a:lnTo>
                    <a:pt x="182964" y="18314"/>
                  </a:lnTo>
                  <a:lnTo>
                    <a:pt x="169136" y="24014"/>
                  </a:lnTo>
                  <a:lnTo>
                    <a:pt x="155936" y="28665"/>
                  </a:lnTo>
                  <a:lnTo>
                    <a:pt x="116412" y="53286"/>
                  </a:lnTo>
                  <a:lnTo>
                    <a:pt x="70695" y="72965"/>
                  </a:lnTo>
                  <a:lnTo>
                    <a:pt x="28064" y="88892"/>
                  </a:lnTo>
                  <a:lnTo>
                    <a:pt x="13156" y="89602"/>
                  </a:lnTo>
                  <a:lnTo>
                    <a:pt x="19" y="86491"/>
                  </a:lnTo>
                  <a:lnTo>
                    <a:pt x="0" y="87294"/>
                  </a:lnTo>
                  <a:lnTo>
                    <a:pt x="2800" y="91008"/>
                  </a:lnTo>
                  <a:lnTo>
                    <a:pt x="10395" y="93365"/>
                  </a:lnTo>
                  <a:lnTo>
                    <a:pt x="26571" y="97514"/>
                  </a:lnTo>
                  <a:lnTo>
                    <a:pt x="32517" y="99934"/>
                  </a:lnTo>
                  <a:lnTo>
                    <a:pt x="79994" y="144123"/>
                  </a:lnTo>
                  <a:lnTo>
                    <a:pt x="124149" y="184734"/>
                  </a:lnTo>
                  <a:lnTo>
                    <a:pt x="171455" y="226772"/>
                  </a:lnTo>
                  <a:lnTo>
                    <a:pt x="211248" y="269934"/>
                  </a:lnTo>
                  <a:lnTo>
                    <a:pt x="225385" y="2762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sp>
        <p:nvSpPr>
          <p:cNvPr id="622" name="SMARTInkShape-562"/>
          <p:cNvSpPr/>
          <p:nvPr/>
        </p:nvSpPr>
        <p:spPr>
          <a:xfrm>
            <a:off x="7339014" y="3028952"/>
            <a:ext cx="328613" cy="133351"/>
          </a:xfrm>
          <a:custGeom>
            <a:avLst/>
            <a:gdLst/>
            <a:ahLst/>
            <a:cxnLst/>
            <a:rect l="0" t="0" r="0" b="0"/>
            <a:pathLst>
              <a:path w="438151" h="133351">
                <a:moveTo>
                  <a:pt x="0" y="0"/>
                </a:moveTo>
                <a:lnTo>
                  <a:pt x="30397" y="22792"/>
                </a:lnTo>
                <a:lnTo>
                  <a:pt x="54632" y="34153"/>
                </a:lnTo>
                <a:lnTo>
                  <a:pt x="96974" y="44221"/>
                </a:lnTo>
                <a:lnTo>
                  <a:pt x="141334" y="57105"/>
                </a:lnTo>
                <a:lnTo>
                  <a:pt x="185727" y="69841"/>
                </a:lnTo>
                <a:lnTo>
                  <a:pt x="222717" y="79372"/>
                </a:lnTo>
                <a:lnTo>
                  <a:pt x="265538" y="92075"/>
                </a:lnTo>
                <a:lnTo>
                  <a:pt x="307393" y="101953"/>
                </a:lnTo>
                <a:lnTo>
                  <a:pt x="351055" y="109274"/>
                </a:lnTo>
                <a:lnTo>
                  <a:pt x="396198" y="122060"/>
                </a:lnTo>
                <a:lnTo>
                  <a:pt x="438150" y="13335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nvGrpSpPr>
          <p:cNvPr id="636" name="SMARTInkShape-Group84"/>
          <p:cNvGrpSpPr/>
          <p:nvPr/>
        </p:nvGrpSpPr>
        <p:grpSpPr>
          <a:xfrm>
            <a:off x="9989345" y="2362200"/>
            <a:ext cx="635795" cy="790576"/>
            <a:chOff x="11287125" y="2362200"/>
            <a:chExt cx="847726" cy="790576"/>
          </a:xfrm>
        </p:grpSpPr>
        <p:sp>
          <p:nvSpPr>
            <p:cNvPr id="623" name="SMARTInkShape-563"/>
            <p:cNvSpPr/>
            <p:nvPr/>
          </p:nvSpPr>
          <p:spPr>
            <a:xfrm>
              <a:off x="12049252" y="2914650"/>
              <a:ext cx="85599" cy="238126"/>
            </a:xfrm>
            <a:custGeom>
              <a:avLst/>
              <a:gdLst/>
              <a:ahLst/>
              <a:cxnLst/>
              <a:rect l="0" t="0" r="0" b="0"/>
              <a:pathLst>
                <a:path w="85599" h="238126">
                  <a:moveTo>
                    <a:pt x="9398" y="0"/>
                  </a:moveTo>
                  <a:lnTo>
                    <a:pt x="9398" y="5057"/>
                  </a:lnTo>
                  <a:lnTo>
                    <a:pt x="17600" y="45761"/>
                  </a:lnTo>
                  <a:lnTo>
                    <a:pt x="13474" y="85761"/>
                  </a:lnTo>
                  <a:lnTo>
                    <a:pt x="7113" y="123725"/>
                  </a:lnTo>
                  <a:lnTo>
                    <a:pt x="296" y="149955"/>
                  </a:lnTo>
                  <a:lnTo>
                    <a:pt x="155" y="149712"/>
                  </a:lnTo>
                  <a:lnTo>
                    <a:pt x="0" y="146619"/>
                  </a:lnTo>
                  <a:lnTo>
                    <a:pt x="4967" y="128815"/>
                  </a:lnTo>
                  <a:lnTo>
                    <a:pt x="13074" y="117929"/>
                  </a:lnTo>
                  <a:lnTo>
                    <a:pt x="59119" y="75885"/>
                  </a:lnTo>
                  <a:lnTo>
                    <a:pt x="64771" y="73874"/>
                  </a:lnTo>
                  <a:lnTo>
                    <a:pt x="68540" y="73591"/>
                  </a:lnTo>
                  <a:lnTo>
                    <a:pt x="73782" y="76099"/>
                  </a:lnTo>
                  <a:lnTo>
                    <a:pt x="79642" y="80741"/>
                  </a:lnTo>
                  <a:lnTo>
                    <a:pt x="82952" y="91977"/>
                  </a:lnTo>
                  <a:lnTo>
                    <a:pt x="85364" y="138707"/>
                  </a:lnTo>
                  <a:lnTo>
                    <a:pt x="85550" y="180151"/>
                  </a:lnTo>
                  <a:lnTo>
                    <a:pt x="85593" y="224795"/>
                  </a:lnTo>
                  <a:lnTo>
                    <a:pt x="85598" y="2381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24" name="SMARTInkShape-564"/>
            <p:cNvSpPr/>
            <p:nvPr/>
          </p:nvSpPr>
          <p:spPr>
            <a:xfrm>
              <a:off x="12017966" y="2726031"/>
              <a:ext cx="114176" cy="207670"/>
            </a:xfrm>
            <a:custGeom>
              <a:avLst/>
              <a:gdLst/>
              <a:ahLst/>
              <a:cxnLst/>
              <a:rect l="0" t="0" r="0" b="0"/>
              <a:pathLst>
                <a:path w="114176" h="207670">
                  <a:moveTo>
                    <a:pt x="21634" y="36219"/>
                  </a:moveTo>
                  <a:lnTo>
                    <a:pt x="21634" y="41276"/>
                  </a:lnTo>
                  <a:lnTo>
                    <a:pt x="22692" y="42765"/>
                  </a:lnTo>
                  <a:lnTo>
                    <a:pt x="24457" y="43758"/>
                  </a:lnTo>
                  <a:lnTo>
                    <a:pt x="26691" y="44420"/>
                  </a:lnTo>
                  <a:lnTo>
                    <a:pt x="45485" y="58574"/>
                  </a:lnTo>
                  <a:lnTo>
                    <a:pt x="57281" y="62030"/>
                  </a:lnTo>
                  <a:lnTo>
                    <a:pt x="62332" y="61893"/>
                  </a:lnTo>
                  <a:lnTo>
                    <a:pt x="97897" y="48386"/>
                  </a:lnTo>
                  <a:lnTo>
                    <a:pt x="107739" y="42332"/>
                  </a:lnTo>
                  <a:lnTo>
                    <a:pt x="112821" y="36114"/>
                  </a:lnTo>
                  <a:lnTo>
                    <a:pt x="114175" y="32974"/>
                  </a:lnTo>
                  <a:lnTo>
                    <a:pt x="114019" y="29822"/>
                  </a:lnTo>
                  <a:lnTo>
                    <a:pt x="111025" y="23498"/>
                  </a:lnTo>
                  <a:lnTo>
                    <a:pt x="94423" y="4467"/>
                  </a:lnTo>
                  <a:lnTo>
                    <a:pt x="85382" y="940"/>
                  </a:lnTo>
                  <a:lnTo>
                    <a:pt x="80007" y="0"/>
                  </a:lnTo>
                  <a:lnTo>
                    <a:pt x="57274" y="3733"/>
                  </a:lnTo>
                  <a:lnTo>
                    <a:pt x="40543" y="11542"/>
                  </a:lnTo>
                  <a:lnTo>
                    <a:pt x="18771" y="30671"/>
                  </a:lnTo>
                  <a:lnTo>
                    <a:pt x="2325" y="61504"/>
                  </a:lnTo>
                  <a:lnTo>
                    <a:pt x="0" y="85204"/>
                  </a:lnTo>
                  <a:lnTo>
                    <a:pt x="7130" y="129856"/>
                  </a:lnTo>
                  <a:lnTo>
                    <a:pt x="26334" y="168192"/>
                  </a:lnTo>
                  <a:lnTo>
                    <a:pt x="38185" y="183421"/>
                  </a:lnTo>
                  <a:lnTo>
                    <a:pt x="88309" y="207669"/>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25" name="SMARTInkShape-565"/>
            <p:cNvSpPr/>
            <p:nvPr/>
          </p:nvSpPr>
          <p:spPr>
            <a:xfrm>
              <a:off x="12049125" y="2362200"/>
              <a:ext cx="19051" cy="400051"/>
            </a:xfrm>
            <a:custGeom>
              <a:avLst/>
              <a:gdLst/>
              <a:ahLst/>
              <a:cxnLst/>
              <a:rect l="0" t="0" r="0" b="0"/>
              <a:pathLst>
                <a:path w="19051" h="400051">
                  <a:moveTo>
                    <a:pt x="19050" y="0"/>
                  </a:moveTo>
                  <a:lnTo>
                    <a:pt x="17992" y="9721"/>
                  </a:lnTo>
                  <a:lnTo>
                    <a:pt x="13993" y="23370"/>
                  </a:lnTo>
                  <a:lnTo>
                    <a:pt x="15904" y="69131"/>
                  </a:lnTo>
                  <a:lnTo>
                    <a:pt x="17652" y="103044"/>
                  </a:lnTo>
                  <a:lnTo>
                    <a:pt x="18636" y="149065"/>
                  </a:lnTo>
                  <a:lnTo>
                    <a:pt x="16106" y="192334"/>
                  </a:lnTo>
                  <a:lnTo>
                    <a:pt x="11475" y="235846"/>
                  </a:lnTo>
                  <a:lnTo>
                    <a:pt x="7280" y="275550"/>
                  </a:lnTo>
                  <a:lnTo>
                    <a:pt x="2156" y="314125"/>
                  </a:lnTo>
                  <a:lnTo>
                    <a:pt x="639" y="352366"/>
                  </a:lnTo>
                  <a:lnTo>
                    <a:pt x="0" y="40005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26" name="SMARTInkShape-566"/>
            <p:cNvSpPr/>
            <p:nvPr/>
          </p:nvSpPr>
          <p:spPr>
            <a:xfrm>
              <a:off x="11974368" y="2371725"/>
              <a:ext cx="36658" cy="371476"/>
            </a:xfrm>
            <a:custGeom>
              <a:avLst/>
              <a:gdLst/>
              <a:ahLst/>
              <a:cxnLst/>
              <a:rect l="0" t="0" r="0" b="0"/>
              <a:pathLst>
                <a:path w="36658" h="371476">
                  <a:moveTo>
                    <a:pt x="36657" y="0"/>
                  </a:moveTo>
                  <a:lnTo>
                    <a:pt x="35599" y="24909"/>
                  </a:lnTo>
                  <a:lnTo>
                    <a:pt x="28455" y="72503"/>
                  </a:lnTo>
                  <a:lnTo>
                    <a:pt x="22469" y="108736"/>
                  </a:lnTo>
                  <a:lnTo>
                    <a:pt x="19047" y="146283"/>
                  </a:lnTo>
                  <a:lnTo>
                    <a:pt x="18033" y="184219"/>
                  </a:lnTo>
                  <a:lnTo>
                    <a:pt x="12677" y="222271"/>
                  </a:lnTo>
                  <a:lnTo>
                    <a:pt x="9443" y="260356"/>
                  </a:lnTo>
                  <a:lnTo>
                    <a:pt x="5865" y="291397"/>
                  </a:lnTo>
                  <a:lnTo>
                    <a:pt x="0" y="337783"/>
                  </a:lnTo>
                  <a:lnTo>
                    <a:pt x="8082" y="37147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27" name="SMARTInkShape-567"/>
            <p:cNvSpPr/>
            <p:nvPr/>
          </p:nvSpPr>
          <p:spPr>
            <a:xfrm>
              <a:off x="11879580" y="2552700"/>
              <a:ext cx="121921" cy="117935"/>
            </a:xfrm>
            <a:custGeom>
              <a:avLst/>
              <a:gdLst/>
              <a:ahLst/>
              <a:cxnLst/>
              <a:rect l="0" t="0" r="0" b="0"/>
              <a:pathLst>
                <a:path w="121921" h="117935">
                  <a:moveTo>
                    <a:pt x="55245" y="0"/>
                  </a:moveTo>
                  <a:lnTo>
                    <a:pt x="47043" y="0"/>
                  </a:lnTo>
                  <a:lnTo>
                    <a:pt x="24377" y="8201"/>
                  </a:lnTo>
                  <a:lnTo>
                    <a:pt x="17538" y="14581"/>
                  </a:lnTo>
                  <a:lnTo>
                    <a:pt x="4524" y="35924"/>
                  </a:lnTo>
                  <a:lnTo>
                    <a:pt x="0" y="54271"/>
                  </a:lnTo>
                  <a:lnTo>
                    <a:pt x="1766" y="66806"/>
                  </a:lnTo>
                  <a:lnTo>
                    <a:pt x="7134" y="79434"/>
                  </a:lnTo>
                  <a:lnTo>
                    <a:pt x="22058" y="97384"/>
                  </a:lnTo>
                  <a:lnTo>
                    <a:pt x="40945" y="109876"/>
                  </a:lnTo>
                  <a:lnTo>
                    <a:pt x="57355" y="116920"/>
                  </a:lnTo>
                  <a:lnTo>
                    <a:pt x="75233" y="117934"/>
                  </a:lnTo>
                  <a:lnTo>
                    <a:pt x="91645" y="114857"/>
                  </a:lnTo>
                  <a:lnTo>
                    <a:pt x="102468" y="109961"/>
                  </a:lnTo>
                  <a:lnTo>
                    <a:pt x="110806" y="98613"/>
                  </a:lnTo>
                  <a:lnTo>
                    <a:pt x="121920" y="6667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28" name="SMARTInkShape-568"/>
            <p:cNvSpPr/>
            <p:nvPr/>
          </p:nvSpPr>
          <p:spPr>
            <a:xfrm>
              <a:off x="11858625" y="2571750"/>
              <a:ext cx="66676" cy="9526"/>
            </a:xfrm>
            <a:custGeom>
              <a:avLst/>
              <a:gdLst/>
              <a:ahLst/>
              <a:cxnLst/>
              <a:rect l="0" t="0" r="0" b="0"/>
              <a:pathLst>
                <a:path w="66676" h="9526">
                  <a:moveTo>
                    <a:pt x="0" y="9525"/>
                  </a:moveTo>
                  <a:lnTo>
                    <a:pt x="66675"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29" name="SMARTInkShape-569"/>
            <p:cNvSpPr/>
            <p:nvPr/>
          </p:nvSpPr>
          <p:spPr>
            <a:xfrm>
              <a:off x="11849100" y="2362200"/>
              <a:ext cx="28576" cy="342901"/>
            </a:xfrm>
            <a:custGeom>
              <a:avLst/>
              <a:gdLst/>
              <a:ahLst/>
              <a:cxnLst/>
              <a:rect l="0" t="0" r="0" b="0"/>
              <a:pathLst>
                <a:path w="28576" h="342901">
                  <a:moveTo>
                    <a:pt x="28575" y="0"/>
                  </a:moveTo>
                  <a:lnTo>
                    <a:pt x="25752" y="47062"/>
                  </a:lnTo>
                  <a:lnTo>
                    <a:pt x="18214" y="85558"/>
                  </a:lnTo>
                  <a:lnTo>
                    <a:pt x="12099" y="126598"/>
                  </a:lnTo>
                  <a:lnTo>
                    <a:pt x="10288" y="172272"/>
                  </a:lnTo>
                  <a:lnTo>
                    <a:pt x="6928" y="216496"/>
                  </a:lnTo>
                  <a:lnTo>
                    <a:pt x="2053" y="262055"/>
                  </a:lnTo>
                  <a:lnTo>
                    <a:pt x="0" y="34290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30" name="SMARTInkShape-570"/>
            <p:cNvSpPr/>
            <p:nvPr/>
          </p:nvSpPr>
          <p:spPr>
            <a:xfrm>
              <a:off x="11743244" y="2505075"/>
              <a:ext cx="98568" cy="171451"/>
            </a:xfrm>
            <a:custGeom>
              <a:avLst/>
              <a:gdLst/>
              <a:ahLst/>
              <a:cxnLst/>
              <a:rect l="0" t="0" r="0" b="0"/>
              <a:pathLst>
                <a:path w="98568" h="171451">
                  <a:moveTo>
                    <a:pt x="77281" y="0"/>
                  </a:moveTo>
                  <a:lnTo>
                    <a:pt x="47622" y="26837"/>
                  </a:lnTo>
                  <a:lnTo>
                    <a:pt x="1047" y="58899"/>
                  </a:lnTo>
                  <a:lnTo>
                    <a:pt x="0" y="62549"/>
                  </a:lnTo>
                  <a:lnTo>
                    <a:pt x="1419" y="66041"/>
                  </a:lnTo>
                  <a:lnTo>
                    <a:pt x="13848" y="79250"/>
                  </a:lnTo>
                  <a:lnTo>
                    <a:pt x="25805" y="82847"/>
                  </a:lnTo>
                  <a:lnTo>
                    <a:pt x="72931" y="92951"/>
                  </a:lnTo>
                  <a:lnTo>
                    <a:pt x="85226" y="98814"/>
                  </a:lnTo>
                  <a:lnTo>
                    <a:pt x="94217" y="107770"/>
                  </a:lnTo>
                  <a:lnTo>
                    <a:pt x="98097" y="113122"/>
                  </a:lnTo>
                  <a:lnTo>
                    <a:pt x="98567" y="119864"/>
                  </a:lnTo>
                  <a:lnTo>
                    <a:pt x="93444" y="135823"/>
                  </a:lnTo>
                  <a:lnTo>
                    <a:pt x="83716" y="152545"/>
                  </a:lnTo>
                  <a:lnTo>
                    <a:pt x="58963" y="169259"/>
                  </a:lnTo>
                  <a:lnTo>
                    <a:pt x="1081" y="17145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31" name="SMARTInkShape-571"/>
            <p:cNvSpPr/>
            <p:nvPr/>
          </p:nvSpPr>
          <p:spPr>
            <a:xfrm>
              <a:off x="11658600" y="2486025"/>
              <a:ext cx="28576" cy="1"/>
            </a:xfrm>
            <a:custGeom>
              <a:avLst/>
              <a:gdLst/>
              <a:ahLst/>
              <a:cxnLst/>
              <a:rect l="0" t="0" r="0" b="0"/>
              <a:pathLst>
                <a:path w="28576" h="1">
                  <a:moveTo>
                    <a:pt x="0" y="0"/>
                  </a:moveTo>
                  <a:lnTo>
                    <a:pt x="28575"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32" name="SMARTInkShape-572"/>
            <p:cNvSpPr/>
            <p:nvPr/>
          </p:nvSpPr>
          <p:spPr>
            <a:xfrm>
              <a:off x="11659188" y="2390775"/>
              <a:ext cx="18463" cy="285751"/>
            </a:xfrm>
            <a:custGeom>
              <a:avLst/>
              <a:gdLst/>
              <a:ahLst/>
              <a:cxnLst/>
              <a:rect l="0" t="0" r="0" b="0"/>
              <a:pathLst>
                <a:path w="18463" h="285751">
                  <a:moveTo>
                    <a:pt x="8937" y="0"/>
                  </a:moveTo>
                  <a:lnTo>
                    <a:pt x="8937" y="44240"/>
                  </a:lnTo>
                  <a:lnTo>
                    <a:pt x="8937" y="85056"/>
                  </a:lnTo>
                  <a:lnTo>
                    <a:pt x="7879" y="131297"/>
                  </a:lnTo>
                  <a:lnTo>
                    <a:pt x="1398" y="178374"/>
                  </a:lnTo>
                  <a:lnTo>
                    <a:pt x="0" y="214424"/>
                  </a:lnTo>
                  <a:lnTo>
                    <a:pt x="18462" y="28575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33" name="SMARTInkShape-573"/>
            <p:cNvSpPr/>
            <p:nvPr/>
          </p:nvSpPr>
          <p:spPr>
            <a:xfrm>
              <a:off x="11506200" y="2524125"/>
              <a:ext cx="112881" cy="161926"/>
            </a:xfrm>
            <a:custGeom>
              <a:avLst/>
              <a:gdLst/>
              <a:ahLst/>
              <a:cxnLst/>
              <a:rect l="0" t="0" r="0" b="0"/>
              <a:pathLst>
                <a:path w="112881" h="161926">
                  <a:moveTo>
                    <a:pt x="57150" y="0"/>
                  </a:moveTo>
                  <a:lnTo>
                    <a:pt x="52093" y="0"/>
                  </a:lnTo>
                  <a:lnTo>
                    <a:pt x="46789" y="2822"/>
                  </a:lnTo>
                  <a:lnTo>
                    <a:pt x="40903" y="8663"/>
                  </a:lnTo>
                  <a:lnTo>
                    <a:pt x="25350" y="30591"/>
                  </a:lnTo>
                  <a:lnTo>
                    <a:pt x="24309" y="35211"/>
                  </a:lnTo>
                  <a:lnTo>
                    <a:pt x="25973" y="45988"/>
                  </a:lnTo>
                  <a:lnTo>
                    <a:pt x="33063" y="55011"/>
                  </a:lnTo>
                  <a:lnTo>
                    <a:pt x="37917" y="58899"/>
                  </a:lnTo>
                  <a:lnTo>
                    <a:pt x="51777" y="63219"/>
                  </a:lnTo>
                  <a:lnTo>
                    <a:pt x="98141" y="71529"/>
                  </a:lnTo>
                  <a:lnTo>
                    <a:pt x="107117" y="76946"/>
                  </a:lnTo>
                  <a:lnTo>
                    <a:pt x="111108" y="82882"/>
                  </a:lnTo>
                  <a:lnTo>
                    <a:pt x="112880" y="89047"/>
                  </a:lnTo>
                  <a:lnTo>
                    <a:pt x="108823" y="108582"/>
                  </a:lnTo>
                  <a:lnTo>
                    <a:pt x="95285" y="122694"/>
                  </a:lnTo>
                  <a:lnTo>
                    <a:pt x="59663" y="147822"/>
                  </a:lnTo>
                  <a:lnTo>
                    <a:pt x="0" y="1619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34" name="SMARTInkShape-574"/>
            <p:cNvSpPr/>
            <p:nvPr/>
          </p:nvSpPr>
          <p:spPr>
            <a:xfrm>
              <a:off x="11402104" y="2523464"/>
              <a:ext cx="89499" cy="137759"/>
            </a:xfrm>
            <a:custGeom>
              <a:avLst/>
              <a:gdLst/>
              <a:ahLst/>
              <a:cxnLst/>
              <a:rect l="0" t="0" r="0" b="0"/>
              <a:pathLst>
                <a:path w="89499" h="137759">
                  <a:moveTo>
                    <a:pt x="56471" y="10186"/>
                  </a:moveTo>
                  <a:lnTo>
                    <a:pt x="30524" y="38250"/>
                  </a:lnTo>
                  <a:lnTo>
                    <a:pt x="10933" y="76446"/>
                  </a:lnTo>
                  <a:lnTo>
                    <a:pt x="2761" y="102491"/>
                  </a:lnTo>
                  <a:lnTo>
                    <a:pt x="0" y="125198"/>
                  </a:lnTo>
                  <a:lnTo>
                    <a:pt x="2445" y="132916"/>
                  </a:lnTo>
                  <a:lnTo>
                    <a:pt x="4579" y="136456"/>
                  </a:lnTo>
                  <a:lnTo>
                    <a:pt x="10234" y="137758"/>
                  </a:lnTo>
                  <a:lnTo>
                    <a:pt x="27808" y="136382"/>
                  </a:lnTo>
                  <a:lnTo>
                    <a:pt x="44084" y="129420"/>
                  </a:lnTo>
                  <a:lnTo>
                    <a:pt x="57316" y="119271"/>
                  </a:lnTo>
                  <a:lnTo>
                    <a:pt x="66724" y="107704"/>
                  </a:lnTo>
                  <a:lnTo>
                    <a:pt x="71611" y="92686"/>
                  </a:lnTo>
                  <a:lnTo>
                    <a:pt x="79806" y="52118"/>
                  </a:lnTo>
                  <a:lnTo>
                    <a:pt x="89498" y="18547"/>
                  </a:lnTo>
                  <a:lnTo>
                    <a:pt x="87731" y="4730"/>
                  </a:lnTo>
                  <a:lnTo>
                    <a:pt x="85778" y="1257"/>
                  </a:lnTo>
                  <a:lnTo>
                    <a:pt x="83417" y="0"/>
                  </a:lnTo>
                  <a:lnTo>
                    <a:pt x="80784" y="220"/>
                  </a:lnTo>
                  <a:lnTo>
                    <a:pt x="66968" y="15700"/>
                  </a:lnTo>
                  <a:lnTo>
                    <a:pt x="50940" y="50434"/>
                  </a:lnTo>
                  <a:lnTo>
                    <a:pt x="40405" y="94140"/>
                  </a:lnTo>
                  <a:lnTo>
                    <a:pt x="39410" y="104255"/>
                  </a:lnTo>
                  <a:lnTo>
                    <a:pt x="40864" y="112057"/>
                  </a:lnTo>
                  <a:lnTo>
                    <a:pt x="48124" y="123548"/>
                  </a:lnTo>
                  <a:lnTo>
                    <a:pt x="58406" y="129361"/>
                  </a:lnTo>
                  <a:lnTo>
                    <a:pt x="64111" y="130911"/>
                  </a:lnTo>
                  <a:lnTo>
                    <a:pt x="68974" y="130886"/>
                  </a:lnTo>
                  <a:lnTo>
                    <a:pt x="85046" y="124486"/>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35" name="SMARTInkShape-575"/>
            <p:cNvSpPr/>
            <p:nvPr/>
          </p:nvSpPr>
          <p:spPr>
            <a:xfrm>
              <a:off x="11287125" y="2514600"/>
              <a:ext cx="104776" cy="160239"/>
            </a:xfrm>
            <a:custGeom>
              <a:avLst/>
              <a:gdLst/>
              <a:ahLst/>
              <a:cxnLst/>
              <a:rect l="0" t="0" r="0" b="0"/>
              <a:pathLst>
                <a:path w="104776" h="160239">
                  <a:moveTo>
                    <a:pt x="0" y="0"/>
                  </a:moveTo>
                  <a:lnTo>
                    <a:pt x="2823" y="38126"/>
                  </a:lnTo>
                  <a:lnTo>
                    <a:pt x="8202" y="83849"/>
                  </a:lnTo>
                  <a:lnTo>
                    <a:pt x="19245" y="113744"/>
                  </a:lnTo>
                  <a:lnTo>
                    <a:pt x="40883" y="149115"/>
                  </a:lnTo>
                  <a:lnTo>
                    <a:pt x="49214" y="156232"/>
                  </a:lnTo>
                  <a:lnTo>
                    <a:pt x="59268" y="159395"/>
                  </a:lnTo>
                  <a:lnTo>
                    <a:pt x="64912" y="160238"/>
                  </a:lnTo>
                  <a:lnTo>
                    <a:pt x="69733" y="158684"/>
                  </a:lnTo>
                  <a:lnTo>
                    <a:pt x="77913" y="151312"/>
                  </a:lnTo>
                  <a:lnTo>
                    <a:pt x="88467" y="135262"/>
                  </a:lnTo>
                  <a:lnTo>
                    <a:pt x="94969" y="95667"/>
                  </a:lnTo>
                  <a:lnTo>
                    <a:pt x="100340" y="62683"/>
                  </a:lnTo>
                  <a:lnTo>
                    <a:pt x="98287" y="43737"/>
                  </a:lnTo>
                  <a:lnTo>
                    <a:pt x="104460" y="20137"/>
                  </a:lnTo>
                  <a:lnTo>
                    <a:pt x="104775" y="2857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649" name="SMARTInkShape-Group85"/>
          <p:cNvGrpSpPr/>
          <p:nvPr/>
        </p:nvGrpSpPr>
        <p:grpSpPr>
          <a:xfrm>
            <a:off x="8782050" y="2419352"/>
            <a:ext cx="1121570" cy="446269"/>
            <a:chOff x="9677400" y="2419350"/>
            <a:chExt cx="1495426" cy="446269"/>
          </a:xfrm>
        </p:grpSpPr>
        <p:sp>
          <p:nvSpPr>
            <p:cNvPr id="637" name="SMARTInkShape-576"/>
            <p:cNvSpPr/>
            <p:nvPr/>
          </p:nvSpPr>
          <p:spPr>
            <a:xfrm>
              <a:off x="11008218" y="2509784"/>
              <a:ext cx="164608" cy="138167"/>
            </a:xfrm>
            <a:custGeom>
              <a:avLst/>
              <a:gdLst/>
              <a:ahLst/>
              <a:cxnLst/>
              <a:rect l="0" t="0" r="0" b="0"/>
              <a:pathLst>
                <a:path w="164608" h="138167">
                  <a:moveTo>
                    <a:pt x="88407" y="14341"/>
                  </a:moveTo>
                  <a:lnTo>
                    <a:pt x="83350" y="14341"/>
                  </a:lnTo>
                  <a:lnTo>
                    <a:pt x="39501" y="54113"/>
                  </a:lnTo>
                  <a:lnTo>
                    <a:pt x="11092" y="84325"/>
                  </a:lnTo>
                  <a:lnTo>
                    <a:pt x="1834" y="101537"/>
                  </a:lnTo>
                  <a:lnTo>
                    <a:pt x="0" y="108455"/>
                  </a:lnTo>
                  <a:lnTo>
                    <a:pt x="783" y="118964"/>
                  </a:lnTo>
                  <a:lnTo>
                    <a:pt x="2475" y="122190"/>
                  </a:lnTo>
                  <a:lnTo>
                    <a:pt x="4661" y="124340"/>
                  </a:lnTo>
                  <a:lnTo>
                    <a:pt x="7176" y="125774"/>
                  </a:lnTo>
                  <a:lnTo>
                    <a:pt x="18438" y="121722"/>
                  </a:lnTo>
                  <a:lnTo>
                    <a:pt x="46482" y="101874"/>
                  </a:lnTo>
                  <a:lnTo>
                    <a:pt x="82902" y="57653"/>
                  </a:lnTo>
                  <a:lnTo>
                    <a:pt x="99241" y="32113"/>
                  </a:lnTo>
                  <a:lnTo>
                    <a:pt x="106736" y="0"/>
                  </a:lnTo>
                  <a:lnTo>
                    <a:pt x="106976" y="547"/>
                  </a:lnTo>
                  <a:lnTo>
                    <a:pt x="107136" y="1970"/>
                  </a:lnTo>
                  <a:lnTo>
                    <a:pt x="99228" y="47483"/>
                  </a:lnTo>
                  <a:lnTo>
                    <a:pt x="105792" y="80860"/>
                  </a:lnTo>
                  <a:lnTo>
                    <a:pt x="125412" y="120559"/>
                  </a:lnTo>
                  <a:lnTo>
                    <a:pt x="132128" y="126428"/>
                  </a:lnTo>
                  <a:lnTo>
                    <a:pt x="164607" y="138166"/>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38" name="SMARTInkShape-577"/>
            <p:cNvSpPr/>
            <p:nvPr/>
          </p:nvSpPr>
          <p:spPr>
            <a:xfrm>
              <a:off x="10763250" y="2542640"/>
              <a:ext cx="219076" cy="122067"/>
            </a:xfrm>
            <a:custGeom>
              <a:avLst/>
              <a:gdLst/>
              <a:ahLst/>
              <a:cxnLst/>
              <a:rect l="0" t="0" r="0" b="0"/>
              <a:pathLst>
                <a:path w="219076" h="122067">
                  <a:moveTo>
                    <a:pt x="0" y="535"/>
                  </a:moveTo>
                  <a:lnTo>
                    <a:pt x="2823" y="19363"/>
                  </a:lnTo>
                  <a:lnTo>
                    <a:pt x="16247" y="61693"/>
                  </a:lnTo>
                  <a:lnTo>
                    <a:pt x="28411" y="108528"/>
                  </a:lnTo>
                  <a:lnTo>
                    <a:pt x="36615" y="122066"/>
                  </a:lnTo>
                  <a:lnTo>
                    <a:pt x="42716" y="108511"/>
                  </a:lnTo>
                  <a:lnTo>
                    <a:pt x="49800" y="68272"/>
                  </a:lnTo>
                  <a:lnTo>
                    <a:pt x="60753" y="26733"/>
                  </a:lnTo>
                  <a:lnTo>
                    <a:pt x="69977" y="4887"/>
                  </a:lnTo>
                  <a:lnTo>
                    <a:pt x="73109" y="1319"/>
                  </a:lnTo>
                  <a:lnTo>
                    <a:pt x="76257" y="0"/>
                  </a:lnTo>
                  <a:lnTo>
                    <a:pt x="79412" y="178"/>
                  </a:lnTo>
                  <a:lnTo>
                    <a:pt x="81518" y="3472"/>
                  </a:lnTo>
                  <a:lnTo>
                    <a:pt x="86415" y="43766"/>
                  </a:lnTo>
                  <a:lnTo>
                    <a:pt x="93878" y="89941"/>
                  </a:lnTo>
                  <a:lnTo>
                    <a:pt x="95393" y="95064"/>
                  </a:lnTo>
                  <a:lnTo>
                    <a:pt x="97461" y="98479"/>
                  </a:lnTo>
                  <a:lnTo>
                    <a:pt x="99899" y="100756"/>
                  </a:lnTo>
                  <a:lnTo>
                    <a:pt x="105431" y="103286"/>
                  </a:lnTo>
                  <a:lnTo>
                    <a:pt x="108386" y="103961"/>
                  </a:lnTo>
                  <a:lnTo>
                    <a:pt x="117317" y="99066"/>
                  </a:lnTo>
                  <a:lnTo>
                    <a:pt x="127283" y="89835"/>
                  </a:lnTo>
                  <a:lnTo>
                    <a:pt x="150726" y="50382"/>
                  </a:lnTo>
                  <a:lnTo>
                    <a:pt x="167318" y="20220"/>
                  </a:lnTo>
                  <a:lnTo>
                    <a:pt x="174199" y="14575"/>
                  </a:lnTo>
                  <a:lnTo>
                    <a:pt x="176457" y="14129"/>
                  </a:lnTo>
                  <a:lnTo>
                    <a:pt x="177964" y="14889"/>
                  </a:lnTo>
                  <a:lnTo>
                    <a:pt x="182905" y="26660"/>
                  </a:lnTo>
                  <a:lnTo>
                    <a:pt x="195112" y="70272"/>
                  </a:lnTo>
                  <a:lnTo>
                    <a:pt x="219075" y="10531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39" name="SMARTInkShape-578"/>
            <p:cNvSpPr/>
            <p:nvPr/>
          </p:nvSpPr>
          <p:spPr>
            <a:xfrm>
              <a:off x="10604667" y="2552700"/>
              <a:ext cx="109331" cy="152596"/>
            </a:xfrm>
            <a:custGeom>
              <a:avLst/>
              <a:gdLst/>
              <a:ahLst/>
              <a:cxnLst/>
              <a:rect l="0" t="0" r="0" b="0"/>
              <a:pathLst>
                <a:path w="109331" h="152596">
                  <a:moveTo>
                    <a:pt x="63333" y="0"/>
                  </a:moveTo>
                  <a:lnTo>
                    <a:pt x="42611" y="13183"/>
                  </a:lnTo>
                  <a:lnTo>
                    <a:pt x="27560" y="29659"/>
                  </a:lnTo>
                  <a:lnTo>
                    <a:pt x="7936" y="64302"/>
                  </a:lnTo>
                  <a:lnTo>
                    <a:pt x="0" y="94547"/>
                  </a:lnTo>
                  <a:lnTo>
                    <a:pt x="2706" y="123617"/>
                  </a:lnTo>
                  <a:lnTo>
                    <a:pt x="13105" y="139960"/>
                  </a:lnTo>
                  <a:lnTo>
                    <a:pt x="20322" y="147282"/>
                  </a:lnTo>
                  <a:lnTo>
                    <a:pt x="27250" y="151104"/>
                  </a:lnTo>
                  <a:lnTo>
                    <a:pt x="33986" y="152595"/>
                  </a:lnTo>
                  <a:lnTo>
                    <a:pt x="40593" y="152530"/>
                  </a:lnTo>
                  <a:lnTo>
                    <a:pt x="65062" y="142326"/>
                  </a:lnTo>
                  <a:lnTo>
                    <a:pt x="92421" y="110727"/>
                  </a:lnTo>
                  <a:lnTo>
                    <a:pt x="105465" y="83020"/>
                  </a:lnTo>
                  <a:lnTo>
                    <a:pt x="109330" y="51292"/>
                  </a:lnTo>
                  <a:lnTo>
                    <a:pt x="105419" y="20137"/>
                  </a:lnTo>
                  <a:lnTo>
                    <a:pt x="100382" y="8949"/>
                  </a:lnTo>
                  <a:lnTo>
                    <a:pt x="97557" y="5966"/>
                  </a:lnTo>
                  <a:lnTo>
                    <a:pt x="85952" y="2652"/>
                  </a:lnTo>
                  <a:lnTo>
                    <a:pt x="71269" y="2237"/>
                  </a:lnTo>
                  <a:lnTo>
                    <a:pt x="44283" y="95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40" name="SMARTInkShape-579"/>
            <p:cNvSpPr/>
            <p:nvPr/>
          </p:nvSpPr>
          <p:spPr>
            <a:xfrm>
              <a:off x="10506075" y="2419350"/>
              <a:ext cx="28576" cy="276226"/>
            </a:xfrm>
            <a:custGeom>
              <a:avLst/>
              <a:gdLst/>
              <a:ahLst/>
              <a:cxnLst/>
              <a:rect l="0" t="0" r="0" b="0"/>
              <a:pathLst>
                <a:path w="28576" h="276226">
                  <a:moveTo>
                    <a:pt x="0" y="0"/>
                  </a:moveTo>
                  <a:lnTo>
                    <a:pt x="0" y="41684"/>
                  </a:lnTo>
                  <a:lnTo>
                    <a:pt x="6546" y="85610"/>
                  </a:lnTo>
                  <a:lnTo>
                    <a:pt x="11759" y="128310"/>
                  </a:lnTo>
                  <a:lnTo>
                    <a:pt x="16890" y="156551"/>
                  </a:lnTo>
                  <a:lnTo>
                    <a:pt x="18624" y="193907"/>
                  </a:lnTo>
                  <a:lnTo>
                    <a:pt x="25512" y="241307"/>
                  </a:lnTo>
                  <a:lnTo>
                    <a:pt x="28575" y="2762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41" name="SMARTInkShape-580"/>
            <p:cNvSpPr/>
            <p:nvPr/>
          </p:nvSpPr>
          <p:spPr>
            <a:xfrm>
              <a:off x="10401300" y="2562225"/>
              <a:ext cx="99243" cy="303394"/>
            </a:xfrm>
            <a:custGeom>
              <a:avLst/>
              <a:gdLst/>
              <a:ahLst/>
              <a:cxnLst/>
              <a:rect l="0" t="0" r="0" b="0"/>
              <a:pathLst>
                <a:path w="99243" h="303394">
                  <a:moveTo>
                    <a:pt x="0" y="0"/>
                  </a:moveTo>
                  <a:lnTo>
                    <a:pt x="5057" y="33483"/>
                  </a:lnTo>
                  <a:lnTo>
                    <a:pt x="15188" y="76347"/>
                  </a:lnTo>
                  <a:lnTo>
                    <a:pt x="21110" y="121659"/>
                  </a:lnTo>
                  <a:lnTo>
                    <a:pt x="32158" y="161497"/>
                  </a:lnTo>
                  <a:lnTo>
                    <a:pt x="36926" y="206487"/>
                  </a:lnTo>
                  <a:lnTo>
                    <a:pt x="37869" y="249867"/>
                  </a:lnTo>
                  <a:lnTo>
                    <a:pt x="35209" y="280763"/>
                  </a:lnTo>
                  <a:lnTo>
                    <a:pt x="29885" y="300052"/>
                  </a:lnTo>
                  <a:lnTo>
                    <a:pt x="28391" y="301634"/>
                  </a:lnTo>
                  <a:lnTo>
                    <a:pt x="23907" y="303393"/>
                  </a:lnTo>
                  <a:lnTo>
                    <a:pt x="22289" y="301746"/>
                  </a:lnTo>
                  <a:lnTo>
                    <a:pt x="20489" y="294270"/>
                  </a:lnTo>
                  <a:lnTo>
                    <a:pt x="19476" y="257936"/>
                  </a:lnTo>
                  <a:lnTo>
                    <a:pt x="19239" y="221883"/>
                  </a:lnTo>
                  <a:lnTo>
                    <a:pt x="19134" y="184340"/>
                  </a:lnTo>
                  <a:lnTo>
                    <a:pt x="20134" y="140462"/>
                  </a:lnTo>
                  <a:lnTo>
                    <a:pt x="26594" y="96655"/>
                  </a:lnTo>
                  <a:lnTo>
                    <a:pt x="30811" y="61447"/>
                  </a:lnTo>
                  <a:lnTo>
                    <a:pt x="38763" y="28790"/>
                  </a:lnTo>
                  <a:lnTo>
                    <a:pt x="50930" y="8274"/>
                  </a:lnTo>
                  <a:lnTo>
                    <a:pt x="55121" y="6574"/>
                  </a:lnTo>
                  <a:lnTo>
                    <a:pt x="65421" y="7508"/>
                  </a:lnTo>
                  <a:lnTo>
                    <a:pt x="77053" y="17095"/>
                  </a:lnTo>
                  <a:lnTo>
                    <a:pt x="87164" y="30881"/>
                  </a:lnTo>
                  <a:lnTo>
                    <a:pt x="99242" y="73498"/>
                  </a:lnTo>
                  <a:lnTo>
                    <a:pt x="98079" y="109031"/>
                  </a:lnTo>
                  <a:lnTo>
                    <a:pt x="91032" y="131201"/>
                  </a:lnTo>
                  <a:lnTo>
                    <a:pt x="82439" y="140509"/>
                  </a:lnTo>
                  <a:lnTo>
                    <a:pt x="77184" y="144473"/>
                  </a:lnTo>
                  <a:lnTo>
                    <a:pt x="62878" y="148877"/>
                  </a:lnTo>
                  <a:lnTo>
                    <a:pt x="48054" y="149776"/>
                  </a:lnTo>
                  <a:lnTo>
                    <a:pt x="37939" y="146647"/>
                  </a:lnTo>
                  <a:lnTo>
                    <a:pt x="0" y="9525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42" name="SMARTInkShape-581"/>
            <p:cNvSpPr/>
            <p:nvPr/>
          </p:nvSpPr>
          <p:spPr>
            <a:xfrm>
              <a:off x="10325100" y="2486025"/>
              <a:ext cx="9526" cy="1"/>
            </a:xfrm>
            <a:custGeom>
              <a:avLst/>
              <a:gdLst/>
              <a:ahLst/>
              <a:cxnLst/>
              <a:rect l="0" t="0" r="0" b="0"/>
              <a:pathLst>
                <a:path w="9526" h="1">
                  <a:moveTo>
                    <a:pt x="9525" y="0"/>
                  </a:moveTo>
                  <a:lnTo>
                    <a:pt x="0"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43" name="SMARTInkShape-582"/>
            <p:cNvSpPr/>
            <p:nvPr/>
          </p:nvSpPr>
          <p:spPr>
            <a:xfrm>
              <a:off x="10334625" y="2600325"/>
              <a:ext cx="1" cy="66676"/>
            </a:xfrm>
            <a:custGeom>
              <a:avLst/>
              <a:gdLst/>
              <a:ahLst/>
              <a:cxnLst/>
              <a:rect l="0" t="0" r="0" b="0"/>
              <a:pathLst>
                <a:path w="1" h="66676">
                  <a:moveTo>
                    <a:pt x="0" y="0"/>
                  </a:moveTo>
                  <a:lnTo>
                    <a:pt x="0" y="6667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44" name="SMARTInkShape-583"/>
            <p:cNvSpPr/>
            <p:nvPr/>
          </p:nvSpPr>
          <p:spPr>
            <a:xfrm>
              <a:off x="10131786" y="2445527"/>
              <a:ext cx="183790" cy="240524"/>
            </a:xfrm>
            <a:custGeom>
              <a:avLst/>
              <a:gdLst/>
              <a:ahLst/>
              <a:cxnLst/>
              <a:rect l="0" t="0" r="0" b="0"/>
              <a:pathLst>
                <a:path w="183790" h="240524">
                  <a:moveTo>
                    <a:pt x="88539" y="116698"/>
                  </a:moveTo>
                  <a:lnTo>
                    <a:pt x="83482" y="116698"/>
                  </a:lnTo>
                  <a:lnTo>
                    <a:pt x="78178" y="113876"/>
                  </a:lnTo>
                  <a:lnTo>
                    <a:pt x="75282" y="111641"/>
                  </a:lnTo>
                  <a:lnTo>
                    <a:pt x="66418" y="109159"/>
                  </a:lnTo>
                  <a:lnTo>
                    <a:pt x="61093" y="108497"/>
                  </a:lnTo>
                  <a:lnTo>
                    <a:pt x="43483" y="112622"/>
                  </a:lnTo>
                  <a:lnTo>
                    <a:pt x="31119" y="123353"/>
                  </a:lnTo>
                  <a:lnTo>
                    <a:pt x="10992" y="151056"/>
                  </a:lnTo>
                  <a:lnTo>
                    <a:pt x="180" y="175561"/>
                  </a:lnTo>
                  <a:lnTo>
                    <a:pt x="0" y="183457"/>
                  </a:lnTo>
                  <a:lnTo>
                    <a:pt x="5444" y="197874"/>
                  </a:lnTo>
                  <a:lnTo>
                    <a:pt x="10917" y="202565"/>
                  </a:lnTo>
                  <a:lnTo>
                    <a:pt x="25465" y="207778"/>
                  </a:lnTo>
                  <a:lnTo>
                    <a:pt x="39692" y="207273"/>
                  </a:lnTo>
                  <a:lnTo>
                    <a:pt x="53070" y="202462"/>
                  </a:lnTo>
                  <a:lnTo>
                    <a:pt x="71445" y="187853"/>
                  </a:lnTo>
                  <a:lnTo>
                    <a:pt x="101050" y="143854"/>
                  </a:lnTo>
                  <a:lnTo>
                    <a:pt x="116449" y="104070"/>
                  </a:lnTo>
                  <a:lnTo>
                    <a:pt x="126441" y="65332"/>
                  </a:lnTo>
                  <a:lnTo>
                    <a:pt x="134243" y="20004"/>
                  </a:lnTo>
                  <a:lnTo>
                    <a:pt x="132488" y="7401"/>
                  </a:lnTo>
                  <a:lnTo>
                    <a:pt x="130539" y="2558"/>
                  </a:lnTo>
                  <a:lnTo>
                    <a:pt x="128181" y="388"/>
                  </a:lnTo>
                  <a:lnTo>
                    <a:pt x="125549" y="0"/>
                  </a:lnTo>
                  <a:lnTo>
                    <a:pt x="122738" y="799"/>
                  </a:lnTo>
                  <a:lnTo>
                    <a:pt x="116792" y="12976"/>
                  </a:lnTo>
                  <a:lnTo>
                    <a:pt x="112739" y="31441"/>
                  </a:lnTo>
                  <a:lnTo>
                    <a:pt x="115936" y="77632"/>
                  </a:lnTo>
                  <a:lnTo>
                    <a:pt x="119587" y="120292"/>
                  </a:lnTo>
                  <a:lnTo>
                    <a:pt x="134372" y="167579"/>
                  </a:lnTo>
                  <a:lnTo>
                    <a:pt x="160710" y="215100"/>
                  </a:lnTo>
                  <a:lnTo>
                    <a:pt x="183789" y="240523"/>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45" name="SMARTInkShape-584"/>
            <p:cNvSpPr/>
            <p:nvPr/>
          </p:nvSpPr>
          <p:spPr>
            <a:xfrm>
              <a:off x="9953625" y="2524125"/>
              <a:ext cx="38101" cy="19051"/>
            </a:xfrm>
            <a:custGeom>
              <a:avLst/>
              <a:gdLst/>
              <a:ahLst/>
              <a:cxnLst/>
              <a:rect l="0" t="0" r="0" b="0"/>
              <a:pathLst>
                <a:path w="38101" h="19051">
                  <a:moveTo>
                    <a:pt x="0" y="19050"/>
                  </a:moveTo>
                  <a:lnTo>
                    <a:pt x="0" y="9917"/>
                  </a:lnTo>
                  <a:lnTo>
                    <a:pt x="38100"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46" name="SMARTInkShape-585"/>
            <p:cNvSpPr/>
            <p:nvPr/>
          </p:nvSpPr>
          <p:spPr>
            <a:xfrm>
              <a:off x="9934575" y="2486025"/>
              <a:ext cx="38101" cy="200026"/>
            </a:xfrm>
            <a:custGeom>
              <a:avLst/>
              <a:gdLst/>
              <a:ahLst/>
              <a:cxnLst/>
              <a:rect l="0" t="0" r="0" b="0"/>
              <a:pathLst>
                <a:path w="38101" h="200026">
                  <a:moveTo>
                    <a:pt x="0" y="0"/>
                  </a:moveTo>
                  <a:lnTo>
                    <a:pt x="0" y="47559"/>
                  </a:lnTo>
                  <a:lnTo>
                    <a:pt x="2823" y="84647"/>
                  </a:lnTo>
                  <a:lnTo>
                    <a:pt x="10361" y="127386"/>
                  </a:lnTo>
                  <a:lnTo>
                    <a:pt x="25510" y="172585"/>
                  </a:lnTo>
                  <a:lnTo>
                    <a:pt x="38100" y="2000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47" name="SMARTInkShape-586"/>
            <p:cNvSpPr/>
            <p:nvPr/>
          </p:nvSpPr>
          <p:spPr>
            <a:xfrm>
              <a:off x="9848850" y="2556004"/>
              <a:ext cx="95251" cy="120522"/>
            </a:xfrm>
            <a:custGeom>
              <a:avLst/>
              <a:gdLst/>
              <a:ahLst/>
              <a:cxnLst/>
              <a:rect l="0" t="0" r="0" b="0"/>
              <a:pathLst>
                <a:path w="95251" h="120522">
                  <a:moveTo>
                    <a:pt x="0" y="34796"/>
                  </a:moveTo>
                  <a:lnTo>
                    <a:pt x="0" y="42997"/>
                  </a:lnTo>
                  <a:lnTo>
                    <a:pt x="10113" y="48985"/>
                  </a:lnTo>
                  <a:lnTo>
                    <a:pt x="21458" y="52406"/>
                  </a:lnTo>
                  <a:lnTo>
                    <a:pt x="36579" y="48363"/>
                  </a:lnTo>
                  <a:lnTo>
                    <a:pt x="45538" y="40473"/>
                  </a:lnTo>
                  <a:lnTo>
                    <a:pt x="51989" y="30969"/>
                  </a:lnTo>
                  <a:lnTo>
                    <a:pt x="54856" y="23217"/>
                  </a:lnTo>
                  <a:lnTo>
                    <a:pt x="56471" y="7847"/>
                  </a:lnTo>
                  <a:lnTo>
                    <a:pt x="55637" y="4130"/>
                  </a:lnTo>
                  <a:lnTo>
                    <a:pt x="54026" y="1652"/>
                  </a:lnTo>
                  <a:lnTo>
                    <a:pt x="51892" y="0"/>
                  </a:lnTo>
                  <a:lnTo>
                    <a:pt x="48353" y="1015"/>
                  </a:lnTo>
                  <a:lnTo>
                    <a:pt x="38777" y="7788"/>
                  </a:lnTo>
                  <a:lnTo>
                    <a:pt x="26541" y="23501"/>
                  </a:lnTo>
                  <a:lnTo>
                    <a:pt x="12497" y="66287"/>
                  </a:lnTo>
                  <a:lnTo>
                    <a:pt x="11506" y="71665"/>
                  </a:lnTo>
                  <a:lnTo>
                    <a:pt x="15169" y="99460"/>
                  </a:lnTo>
                  <a:lnTo>
                    <a:pt x="20695" y="107539"/>
                  </a:lnTo>
                  <a:lnTo>
                    <a:pt x="38126" y="119337"/>
                  </a:lnTo>
                  <a:lnTo>
                    <a:pt x="95250" y="120521"/>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48" name="SMARTInkShape-587"/>
            <p:cNvSpPr/>
            <p:nvPr/>
          </p:nvSpPr>
          <p:spPr>
            <a:xfrm>
              <a:off x="9677400" y="2466975"/>
              <a:ext cx="123826" cy="257176"/>
            </a:xfrm>
            <a:custGeom>
              <a:avLst/>
              <a:gdLst/>
              <a:ahLst/>
              <a:cxnLst/>
              <a:rect l="0" t="0" r="0" b="0"/>
              <a:pathLst>
                <a:path w="123826" h="257176">
                  <a:moveTo>
                    <a:pt x="0" y="0"/>
                  </a:moveTo>
                  <a:lnTo>
                    <a:pt x="0" y="5057"/>
                  </a:lnTo>
                  <a:lnTo>
                    <a:pt x="2822" y="10361"/>
                  </a:lnTo>
                  <a:lnTo>
                    <a:pt x="5057" y="13257"/>
                  </a:lnTo>
                  <a:lnTo>
                    <a:pt x="8937" y="54088"/>
                  </a:lnTo>
                  <a:lnTo>
                    <a:pt x="12173" y="86582"/>
                  </a:lnTo>
                  <a:lnTo>
                    <a:pt x="17011" y="130782"/>
                  </a:lnTo>
                  <a:lnTo>
                    <a:pt x="21268" y="167867"/>
                  </a:lnTo>
                  <a:lnTo>
                    <a:pt x="27132" y="198729"/>
                  </a:lnTo>
                  <a:lnTo>
                    <a:pt x="25112" y="207563"/>
                  </a:lnTo>
                  <a:lnTo>
                    <a:pt x="23091" y="211400"/>
                  </a:lnTo>
                  <a:lnTo>
                    <a:pt x="21744" y="212900"/>
                  </a:lnTo>
                  <a:lnTo>
                    <a:pt x="20847" y="212842"/>
                  </a:lnTo>
                  <a:lnTo>
                    <a:pt x="20248" y="211745"/>
                  </a:lnTo>
                  <a:lnTo>
                    <a:pt x="32413" y="173115"/>
                  </a:lnTo>
                  <a:lnTo>
                    <a:pt x="44581" y="129250"/>
                  </a:lnTo>
                  <a:lnTo>
                    <a:pt x="55072" y="110380"/>
                  </a:lnTo>
                  <a:lnTo>
                    <a:pt x="65399" y="98094"/>
                  </a:lnTo>
                  <a:lnTo>
                    <a:pt x="70058" y="95029"/>
                  </a:lnTo>
                  <a:lnTo>
                    <a:pt x="74222" y="94045"/>
                  </a:lnTo>
                  <a:lnTo>
                    <a:pt x="78056" y="94447"/>
                  </a:lnTo>
                  <a:lnTo>
                    <a:pt x="81671" y="96831"/>
                  </a:lnTo>
                  <a:lnTo>
                    <a:pt x="88509" y="105125"/>
                  </a:lnTo>
                  <a:lnTo>
                    <a:pt x="98309" y="131807"/>
                  </a:lnTo>
                  <a:lnTo>
                    <a:pt x="102860" y="171581"/>
                  </a:lnTo>
                  <a:lnTo>
                    <a:pt x="110942" y="210674"/>
                  </a:lnTo>
                  <a:lnTo>
                    <a:pt x="123825" y="25717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657" name="SMARTInkShape-Group86"/>
          <p:cNvGrpSpPr/>
          <p:nvPr/>
        </p:nvGrpSpPr>
        <p:grpSpPr>
          <a:xfrm>
            <a:off x="7885422" y="2437540"/>
            <a:ext cx="652635" cy="626854"/>
            <a:chOff x="8481894" y="2437540"/>
            <a:chExt cx="870180" cy="626854"/>
          </a:xfrm>
        </p:grpSpPr>
        <p:sp>
          <p:nvSpPr>
            <p:cNvPr id="650" name="SMARTInkShape-588"/>
            <p:cNvSpPr/>
            <p:nvPr/>
          </p:nvSpPr>
          <p:spPr>
            <a:xfrm>
              <a:off x="9286875" y="2505075"/>
              <a:ext cx="9526" cy="1"/>
            </a:xfrm>
            <a:custGeom>
              <a:avLst/>
              <a:gdLst/>
              <a:ahLst/>
              <a:cxnLst/>
              <a:rect l="0" t="0" r="0" b="0"/>
              <a:pathLst>
                <a:path w="9526" h="1">
                  <a:moveTo>
                    <a:pt x="9525" y="0"/>
                  </a:moveTo>
                  <a:lnTo>
                    <a:pt x="0"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51" name="SMARTInkShape-589"/>
            <p:cNvSpPr/>
            <p:nvPr/>
          </p:nvSpPr>
          <p:spPr>
            <a:xfrm>
              <a:off x="9153525" y="2562225"/>
              <a:ext cx="198549" cy="502169"/>
            </a:xfrm>
            <a:custGeom>
              <a:avLst/>
              <a:gdLst/>
              <a:ahLst/>
              <a:cxnLst/>
              <a:rect l="0" t="0" r="0" b="0"/>
              <a:pathLst>
                <a:path w="198549" h="502169">
                  <a:moveTo>
                    <a:pt x="95250" y="0"/>
                  </a:moveTo>
                  <a:lnTo>
                    <a:pt x="96308" y="12876"/>
                  </a:lnTo>
                  <a:lnTo>
                    <a:pt x="108507" y="57382"/>
                  </a:lnTo>
                  <a:lnTo>
                    <a:pt x="131483" y="101245"/>
                  </a:lnTo>
                  <a:lnTo>
                    <a:pt x="133163" y="102422"/>
                  </a:lnTo>
                  <a:lnTo>
                    <a:pt x="137854" y="103729"/>
                  </a:lnTo>
                  <a:lnTo>
                    <a:pt x="139528" y="103019"/>
                  </a:lnTo>
                  <a:lnTo>
                    <a:pt x="140644" y="101488"/>
                  </a:lnTo>
                  <a:lnTo>
                    <a:pt x="141883" y="95906"/>
                  </a:lnTo>
                  <a:lnTo>
                    <a:pt x="143639" y="81921"/>
                  </a:lnTo>
                  <a:lnTo>
                    <a:pt x="160197" y="50930"/>
                  </a:lnTo>
                  <a:lnTo>
                    <a:pt x="161831" y="49828"/>
                  </a:lnTo>
                  <a:lnTo>
                    <a:pt x="166470" y="48604"/>
                  </a:lnTo>
                  <a:lnTo>
                    <a:pt x="168130" y="49336"/>
                  </a:lnTo>
                  <a:lnTo>
                    <a:pt x="169236" y="50882"/>
                  </a:lnTo>
                  <a:lnTo>
                    <a:pt x="178763" y="83371"/>
                  </a:lnTo>
                  <a:lnTo>
                    <a:pt x="184578" y="116782"/>
                  </a:lnTo>
                  <a:lnTo>
                    <a:pt x="188745" y="162072"/>
                  </a:lnTo>
                  <a:lnTo>
                    <a:pt x="195036" y="202303"/>
                  </a:lnTo>
                  <a:lnTo>
                    <a:pt x="198548" y="246091"/>
                  </a:lnTo>
                  <a:lnTo>
                    <a:pt x="194531" y="292579"/>
                  </a:lnTo>
                  <a:lnTo>
                    <a:pt x="186638" y="339867"/>
                  </a:lnTo>
                  <a:lnTo>
                    <a:pt x="177597" y="382335"/>
                  </a:lnTo>
                  <a:lnTo>
                    <a:pt x="163158" y="421730"/>
                  </a:lnTo>
                  <a:lnTo>
                    <a:pt x="139316" y="464305"/>
                  </a:lnTo>
                  <a:lnTo>
                    <a:pt x="126830" y="480113"/>
                  </a:lnTo>
                  <a:lnTo>
                    <a:pt x="102843" y="495857"/>
                  </a:lnTo>
                  <a:lnTo>
                    <a:pt x="75627" y="502168"/>
                  </a:lnTo>
                  <a:lnTo>
                    <a:pt x="67352" y="499878"/>
                  </a:lnTo>
                  <a:lnTo>
                    <a:pt x="0" y="43815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52" name="SMARTInkShape-590"/>
            <p:cNvSpPr/>
            <p:nvPr/>
          </p:nvSpPr>
          <p:spPr>
            <a:xfrm>
              <a:off x="8995637" y="2571750"/>
              <a:ext cx="199279" cy="123826"/>
            </a:xfrm>
            <a:custGeom>
              <a:avLst/>
              <a:gdLst/>
              <a:ahLst/>
              <a:cxnLst/>
              <a:rect l="0" t="0" r="0" b="0"/>
              <a:pathLst>
                <a:path w="199279" h="123826">
                  <a:moveTo>
                    <a:pt x="5488" y="0"/>
                  </a:moveTo>
                  <a:lnTo>
                    <a:pt x="0" y="0"/>
                  </a:lnTo>
                  <a:lnTo>
                    <a:pt x="2343" y="0"/>
                  </a:lnTo>
                  <a:lnTo>
                    <a:pt x="6913" y="2822"/>
                  </a:lnTo>
                  <a:lnTo>
                    <a:pt x="9613" y="5057"/>
                  </a:lnTo>
                  <a:lnTo>
                    <a:pt x="18257" y="7539"/>
                  </a:lnTo>
                  <a:lnTo>
                    <a:pt x="56223" y="9133"/>
                  </a:lnTo>
                  <a:lnTo>
                    <a:pt x="99425" y="9409"/>
                  </a:lnTo>
                  <a:lnTo>
                    <a:pt x="144106" y="9502"/>
                  </a:lnTo>
                  <a:lnTo>
                    <a:pt x="156349" y="9515"/>
                  </a:lnTo>
                  <a:lnTo>
                    <a:pt x="160037" y="11635"/>
                  </a:lnTo>
                  <a:lnTo>
                    <a:pt x="162495" y="15165"/>
                  </a:lnTo>
                  <a:lnTo>
                    <a:pt x="164135" y="19635"/>
                  </a:lnTo>
                  <a:lnTo>
                    <a:pt x="163111" y="24732"/>
                  </a:lnTo>
                  <a:lnTo>
                    <a:pt x="149082" y="45298"/>
                  </a:lnTo>
                  <a:lnTo>
                    <a:pt x="124978" y="69740"/>
                  </a:lnTo>
                  <a:lnTo>
                    <a:pt x="84122" y="93524"/>
                  </a:lnTo>
                  <a:lnTo>
                    <a:pt x="51267" y="117045"/>
                  </a:lnTo>
                  <a:lnTo>
                    <a:pt x="49766" y="119305"/>
                  </a:lnTo>
                  <a:lnTo>
                    <a:pt x="49823" y="120812"/>
                  </a:lnTo>
                  <a:lnTo>
                    <a:pt x="50920" y="121816"/>
                  </a:lnTo>
                  <a:lnTo>
                    <a:pt x="54961" y="122932"/>
                  </a:lnTo>
                  <a:lnTo>
                    <a:pt x="95870" y="123747"/>
                  </a:lnTo>
                  <a:lnTo>
                    <a:pt x="142235" y="123815"/>
                  </a:lnTo>
                  <a:lnTo>
                    <a:pt x="189627" y="123824"/>
                  </a:lnTo>
                  <a:lnTo>
                    <a:pt x="197748" y="123825"/>
                  </a:lnTo>
                  <a:lnTo>
                    <a:pt x="199278" y="122766"/>
                  </a:lnTo>
                  <a:lnTo>
                    <a:pt x="195988" y="11430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53" name="SMARTInkShape-591"/>
            <p:cNvSpPr/>
            <p:nvPr/>
          </p:nvSpPr>
          <p:spPr>
            <a:xfrm>
              <a:off x="8810625" y="2533650"/>
              <a:ext cx="19051" cy="9526"/>
            </a:xfrm>
            <a:custGeom>
              <a:avLst/>
              <a:gdLst/>
              <a:ahLst/>
              <a:cxnLst/>
              <a:rect l="0" t="0" r="0" b="0"/>
              <a:pathLst>
                <a:path w="19051" h="9526">
                  <a:moveTo>
                    <a:pt x="0" y="9525"/>
                  </a:moveTo>
                  <a:lnTo>
                    <a:pt x="5057" y="4468"/>
                  </a:lnTo>
                  <a:lnTo>
                    <a:pt x="19050"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54" name="SMARTInkShape-592"/>
            <p:cNvSpPr/>
            <p:nvPr/>
          </p:nvSpPr>
          <p:spPr>
            <a:xfrm>
              <a:off x="8821110" y="2466975"/>
              <a:ext cx="27616" cy="276226"/>
            </a:xfrm>
            <a:custGeom>
              <a:avLst/>
              <a:gdLst/>
              <a:ahLst/>
              <a:cxnLst/>
              <a:rect l="0" t="0" r="0" b="0"/>
              <a:pathLst>
                <a:path w="27616" h="276226">
                  <a:moveTo>
                    <a:pt x="18090" y="0"/>
                  </a:moveTo>
                  <a:lnTo>
                    <a:pt x="13033" y="5057"/>
                  </a:lnTo>
                  <a:lnTo>
                    <a:pt x="10550" y="13183"/>
                  </a:lnTo>
                  <a:lnTo>
                    <a:pt x="2280" y="58024"/>
                  </a:lnTo>
                  <a:lnTo>
                    <a:pt x="0" y="100565"/>
                  </a:lnTo>
                  <a:lnTo>
                    <a:pt x="383" y="146684"/>
                  </a:lnTo>
                  <a:lnTo>
                    <a:pt x="6729" y="191746"/>
                  </a:lnTo>
                  <a:lnTo>
                    <a:pt x="27615" y="2762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55" name="SMARTInkShape-593"/>
            <p:cNvSpPr/>
            <p:nvPr/>
          </p:nvSpPr>
          <p:spPr>
            <a:xfrm>
              <a:off x="8660209" y="2571750"/>
              <a:ext cx="140892" cy="162440"/>
            </a:xfrm>
            <a:custGeom>
              <a:avLst/>
              <a:gdLst/>
              <a:ahLst/>
              <a:cxnLst/>
              <a:rect l="0" t="0" r="0" b="0"/>
              <a:pathLst>
                <a:path w="140892" h="162440">
                  <a:moveTo>
                    <a:pt x="45641" y="0"/>
                  </a:moveTo>
                  <a:lnTo>
                    <a:pt x="22849" y="24909"/>
                  </a:lnTo>
                  <a:lnTo>
                    <a:pt x="2479" y="69110"/>
                  </a:lnTo>
                  <a:lnTo>
                    <a:pt x="0" y="82221"/>
                  </a:lnTo>
                  <a:lnTo>
                    <a:pt x="3660" y="111616"/>
                  </a:lnTo>
                  <a:lnTo>
                    <a:pt x="7070" y="118861"/>
                  </a:lnTo>
                  <a:lnTo>
                    <a:pt x="11460" y="123691"/>
                  </a:lnTo>
                  <a:lnTo>
                    <a:pt x="20925" y="129057"/>
                  </a:lnTo>
                  <a:lnTo>
                    <a:pt x="28659" y="131442"/>
                  </a:lnTo>
                  <a:lnTo>
                    <a:pt x="41268" y="124035"/>
                  </a:lnTo>
                  <a:lnTo>
                    <a:pt x="56397" y="109102"/>
                  </a:lnTo>
                  <a:lnTo>
                    <a:pt x="74698" y="79011"/>
                  </a:lnTo>
                  <a:lnTo>
                    <a:pt x="87607" y="31950"/>
                  </a:lnTo>
                  <a:lnTo>
                    <a:pt x="87929" y="13847"/>
                  </a:lnTo>
                  <a:lnTo>
                    <a:pt x="86533" y="6057"/>
                  </a:lnTo>
                  <a:lnTo>
                    <a:pt x="84544" y="1921"/>
                  </a:lnTo>
                  <a:lnTo>
                    <a:pt x="82160" y="222"/>
                  </a:lnTo>
                  <a:lnTo>
                    <a:pt x="79512" y="148"/>
                  </a:lnTo>
                  <a:lnTo>
                    <a:pt x="77747" y="3274"/>
                  </a:lnTo>
                  <a:lnTo>
                    <a:pt x="67980" y="48749"/>
                  </a:lnTo>
                  <a:lnTo>
                    <a:pt x="66723" y="76533"/>
                  </a:lnTo>
                  <a:lnTo>
                    <a:pt x="78077" y="123869"/>
                  </a:lnTo>
                  <a:lnTo>
                    <a:pt x="87119" y="142300"/>
                  </a:lnTo>
                  <a:lnTo>
                    <a:pt x="106615" y="159520"/>
                  </a:lnTo>
                  <a:lnTo>
                    <a:pt x="113807" y="162439"/>
                  </a:lnTo>
                  <a:lnTo>
                    <a:pt x="140891" y="1619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56" name="SMARTInkShape-594"/>
            <p:cNvSpPr/>
            <p:nvPr/>
          </p:nvSpPr>
          <p:spPr>
            <a:xfrm>
              <a:off x="8481894" y="2437540"/>
              <a:ext cx="185857" cy="305661"/>
            </a:xfrm>
            <a:custGeom>
              <a:avLst/>
              <a:gdLst/>
              <a:ahLst/>
              <a:cxnLst/>
              <a:rect l="0" t="0" r="0" b="0"/>
              <a:pathLst>
                <a:path w="185857" h="305661">
                  <a:moveTo>
                    <a:pt x="100131" y="143735"/>
                  </a:moveTo>
                  <a:lnTo>
                    <a:pt x="95075" y="138678"/>
                  </a:lnTo>
                  <a:lnTo>
                    <a:pt x="76760" y="135534"/>
                  </a:lnTo>
                  <a:lnTo>
                    <a:pt x="61339" y="134602"/>
                  </a:lnTo>
                  <a:lnTo>
                    <a:pt x="47965" y="142851"/>
                  </a:lnTo>
                  <a:lnTo>
                    <a:pt x="13509" y="174017"/>
                  </a:lnTo>
                  <a:lnTo>
                    <a:pt x="3424" y="192119"/>
                  </a:lnTo>
                  <a:lnTo>
                    <a:pt x="0" y="211806"/>
                  </a:lnTo>
                  <a:lnTo>
                    <a:pt x="2006" y="234666"/>
                  </a:lnTo>
                  <a:lnTo>
                    <a:pt x="7198" y="243514"/>
                  </a:lnTo>
                  <a:lnTo>
                    <a:pt x="24255" y="256167"/>
                  </a:lnTo>
                  <a:lnTo>
                    <a:pt x="47545" y="264185"/>
                  </a:lnTo>
                  <a:lnTo>
                    <a:pt x="54490" y="263193"/>
                  </a:lnTo>
                  <a:lnTo>
                    <a:pt x="67852" y="256447"/>
                  </a:lnTo>
                  <a:lnTo>
                    <a:pt x="87274" y="240749"/>
                  </a:lnTo>
                  <a:lnTo>
                    <a:pt x="111492" y="207522"/>
                  </a:lnTo>
                  <a:lnTo>
                    <a:pt x="123606" y="169220"/>
                  </a:lnTo>
                  <a:lnTo>
                    <a:pt x="129261" y="135306"/>
                  </a:lnTo>
                  <a:lnTo>
                    <a:pt x="134244" y="98714"/>
                  </a:lnTo>
                  <a:lnTo>
                    <a:pt x="137050" y="56429"/>
                  </a:lnTo>
                  <a:lnTo>
                    <a:pt x="137069" y="9245"/>
                  </a:lnTo>
                  <a:lnTo>
                    <a:pt x="133128" y="0"/>
                  </a:lnTo>
                  <a:lnTo>
                    <a:pt x="131654" y="1345"/>
                  </a:lnTo>
                  <a:lnTo>
                    <a:pt x="129094" y="40069"/>
                  </a:lnTo>
                  <a:lnTo>
                    <a:pt x="129841" y="85942"/>
                  </a:lnTo>
                  <a:lnTo>
                    <a:pt x="135275" y="128493"/>
                  </a:lnTo>
                  <a:lnTo>
                    <a:pt x="137355" y="167323"/>
                  </a:lnTo>
                  <a:lnTo>
                    <a:pt x="140880" y="209425"/>
                  </a:lnTo>
                  <a:lnTo>
                    <a:pt x="154455" y="255789"/>
                  </a:lnTo>
                  <a:lnTo>
                    <a:pt x="185856" y="30566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678" name="SMARTInkShape-Group87"/>
          <p:cNvGrpSpPr/>
          <p:nvPr/>
        </p:nvGrpSpPr>
        <p:grpSpPr>
          <a:xfrm>
            <a:off x="8131969" y="1921095"/>
            <a:ext cx="1964532" cy="734981"/>
            <a:chOff x="8810625" y="1921093"/>
            <a:chExt cx="2619376" cy="734981"/>
          </a:xfrm>
        </p:grpSpPr>
        <p:sp>
          <p:nvSpPr>
            <p:cNvPr id="658" name="SMARTInkShape-595"/>
            <p:cNvSpPr/>
            <p:nvPr/>
          </p:nvSpPr>
          <p:spPr>
            <a:xfrm>
              <a:off x="11222436" y="2152650"/>
              <a:ext cx="207565" cy="121538"/>
            </a:xfrm>
            <a:custGeom>
              <a:avLst/>
              <a:gdLst/>
              <a:ahLst/>
              <a:cxnLst/>
              <a:rect l="0" t="0" r="0" b="0"/>
              <a:pathLst>
                <a:path w="207565" h="121538">
                  <a:moveTo>
                    <a:pt x="7539" y="0"/>
                  </a:moveTo>
                  <a:lnTo>
                    <a:pt x="0" y="44267"/>
                  </a:lnTo>
                  <a:lnTo>
                    <a:pt x="1012" y="71532"/>
                  </a:lnTo>
                  <a:lnTo>
                    <a:pt x="14532" y="116103"/>
                  </a:lnTo>
                  <a:lnTo>
                    <a:pt x="16435" y="118677"/>
                  </a:lnTo>
                  <a:lnTo>
                    <a:pt x="21371" y="121537"/>
                  </a:lnTo>
                  <a:lnTo>
                    <a:pt x="24168" y="119125"/>
                  </a:lnTo>
                  <a:lnTo>
                    <a:pt x="48842" y="72997"/>
                  </a:lnTo>
                  <a:lnTo>
                    <a:pt x="67867" y="26970"/>
                  </a:lnTo>
                  <a:lnTo>
                    <a:pt x="74216" y="17278"/>
                  </a:lnTo>
                  <a:lnTo>
                    <a:pt x="77389" y="14694"/>
                  </a:lnTo>
                  <a:lnTo>
                    <a:pt x="79507" y="14029"/>
                  </a:lnTo>
                  <a:lnTo>
                    <a:pt x="80917" y="14645"/>
                  </a:lnTo>
                  <a:lnTo>
                    <a:pt x="81858" y="16113"/>
                  </a:lnTo>
                  <a:lnTo>
                    <a:pt x="91030" y="57286"/>
                  </a:lnTo>
                  <a:lnTo>
                    <a:pt x="97879" y="95277"/>
                  </a:lnTo>
                  <a:lnTo>
                    <a:pt x="103428" y="105845"/>
                  </a:lnTo>
                  <a:lnTo>
                    <a:pt x="109423" y="110542"/>
                  </a:lnTo>
                  <a:lnTo>
                    <a:pt x="115615" y="112630"/>
                  </a:lnTo>
                  <a:lnTo>
                    <a:pt x="127539" y="105091"/>
                  </a:lnTo>
                  <a:lnTo>
                    <a:pt x="170534" y="65400"/>
                  </a:lnTo>
                  <a:lnTo>
                    <a:pt x="174410" y="63708"/>
                  </a:lnTo>
                  <a:lnTo>
                    <a:pt x="178054" y="63639"/>
                  </a:lnTo>
                  <a:lnTo>
                    <a:pt x="181540" y="64651"/>
                  </a:lnTo>
                  <a:lnTo>
                    <a:pt x="196562" y="81245"/>
                  </a:lnTo>
                  <a:lnTo>
                    <a:pt x="207564" y="10477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59" name="SMARTInkShape-596"/>
            <p:cNvSpPr/>
            <p:nvPr/>
          </p:nvSpPr>
          <p:spPr>
            <a:xfrm>
              <a:off x="10915650" y="2130837"/>
              <a:ext cx="276226" cy="132789"/>
            </a:xfrm>
            <a:custGeom>
              <a:avLst/>
              <a:gdLst/>
              <a:ahLst/>
              <a:cxnLst/>
              <a:rect l="0" t="0" r="0" b="0"/>
              <a:pathLst>
                <a:path w="276226" h="132789">
                  <a:moveTo>
                    <a:pt x="0" y="31338"/>
                  </a:moveTo>
                  <a:lnTo>
                    <a:pt x="0" y="36394"/>
                  </a:lnTo>
                  <a:lnTo>
                    <a:pt x="15188" y="79641"/>
                  </a:lnTo>
                  <a:lnTo>
                    <a:pt x="18964" y="99390"/>
                  </a:lnTo>
                  <a:lnTo>
                    <a:pt x="36339" y="132714"/>
                  </a:lnTo>
                  <a:lnTo>
                    <a:pt x="36926" y="132788"/>
                  </a:lnTo>
                  <a:lnTo>
                    <a:pt x="55930" y="88421"/>
                  </a:lnTo>
                  <a:lnTo>
                    <a:pt x="69610" y="50375"/>
                  </a:lnTo>
                  <a:lnTo>
                    <a:pt x="89048" y="8915"/>
                  </a:lnTo>
                  <a:lnTo>
                    <a:pt x="97080" y="205"/>
                  </a:lnTo>
                  <a:lnTo>
                    <a:pt x="100703" y="0"/>
                  </a:lnTo>
                  <a:lnTo>
                    <a:pt x="104177" y="1979"/>
                  </a:lnTo>
                  <a:lnTo>
                    <a:pt x="107553" y="5415"/>
                  </a:lnTo>
                  <a:lnTo>
                    <a:pt x="111300" y="20522"/>
                  </a:lnTo>
                  <a:lnTo>
                    <a:pt x="113707" y="59658"/>
                  </a:lnTo>
                  <a:lnTo>
                    <a:pt x="115241" y="103450"/>
                  </a:lnTo>
                  <a:lnTo>
                    <a:pt x="119304" y="120185"/>
                  </a:lnTo>
                  <a:lnTo>
                    <a:pt x="124639" y="129034"/>
                  </a:lnTo>
                  <a:lnTo>
                    <a:pt x="127543" y="131394"/>
                  </a:lnTo>
                  <a:lnTo>
                    <a:pt x="131594" y="129792"/>
                  </a:lnTo>
                  <a:lnTo>
                    <a:pt x="164412" y="90870"/>
                  </a:lnTo>
                  <a:lnTo>
                    <a:pt x="199517" y="48716"/>
                  </a:lnTo>
                  <a:lnTo>
                    <a:pt x="211441" y="33770"/>
                  </a:lnTo>
                  <a:lnTo>
                    <a:pt x="220268" y="27127"/>
                  </a:lnTo>
                  <a:lnTo>
                    <a:pt x="223045" y="26414"/>
                  </a:lnTo>
                  <a:lnTo>
                    <a:pt x="224896" y="26997"/>
                  </a:lnTo>
                  <a:lnTo>
                    <a:pt x="226132" y="28444"/>
                  </a:lnTo>
                  <a:lnTo>
                    <a:pt x="233919" y="72402"/>
                  </a:lnTo>
                  <a:lnTo>
                    <a:pt x="249994" y="105654"/>
                  </a:lnTo>
                  <a:lnTo>
                    <a:pt x="254504" y="109457"/>
                  </a:lnTo>
                  <a:lnTo>
                    <a:pt x="276225" y="117063"/>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60" name="SMARTInkShape-597"/>
            <p:cNvSpPr/>
            <p:nvPr/>
          </p:nvSpPr>
          <p:spPr>
            <a:xfrm>
              <a:off x="10750681" y="2152650"/>
              <a:ext cx="107820" cy="119955"/>
            </a:xfrm>
            <a:custGeom>
              <a:avLst/>
              <a:gdLst/>
              <a:ahLst/>
              <a:cxnLst/>
              <a:rect l="0" t="0" r="0" b="0"/>
              <a:pathLst>
                <a:path w="107820" h="119955">
                  <a:moveTo>
                    <a:pt x="60194" y="19050"/>
                  </a:moveTo>
                  <a:lnTo>
                    <a:pt x="21599" y="60468"/>
                  </a:lnTo>
                  <a:lnTo>
                    <a:pt x="1653" y="90849"/>
                  </a:lnTo>
                  <a:lnTo>
                    <a:pt x="0" y="97608"/>
                  </a:lnTo>
                  <a:lnTo>
                    <a:pt x="985" y="110762"/>
                  </a:lnTo>
                  <a:lnTo>
                    <a:pt x="2730" y="115116"/>
                  </a:lnTo>
                  <a:lnTo>
                    <a:pt x="4951" y="118019"/>
                  </a:lnTo>
                  <a:lnTo>
                    <a:pt x="7490" y="119954"/>
                  </a:lnTo>
                  <a:lnTo>
                    <a:pt x="21601" y="116460"/>
                  </a:lnTo>
                  <a:lnTo>
                    <a:pt x="65153" y="91914"/>
                  </a:lnTo>
                  <a:lnTo>
                    <a:pt x="86828" y="75799"/>
                  </a:lnTo>
                  <a:lnTo>
                    <a:pt x="105010" y="49152"/>
                  </a:lnTo>
                  <a:lnTo>
                    <a:pt x="107819"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61" name="SMARTInkShape-598"/>
            <p:cNvSpPr/>
            <p:nvPr/>
          </p:nvSpPr>
          <p:spPr>
            <a:xfrm>
              <a:off x="10628213" y="1924050"/>
              <a:ext cx="268388" cy="381001"/>
            </a:xfrm>
            <a:custGeom>
              <a:avLst/>
              <a:gdLst/>
              <a:ahLst/>
              <a:cxnLst/>
              <a:rect l="0" t="0" r="0" b="0"/>
              <a:pathLst>
                <a:path w="268388" h="381001">
                  <a:moveTo>
                    <a:pt x="268387" y="0"/>
                  </a:moveTo>
                  <a:lnTo>
                    <a:pt x="263330" y="0"/>
                  </a:lnTo>
                  <a:lnTo>
                    <a:pt x="258026" y="2822"/>
                  </a:lnTo>
                  <a:lnTo>
                    <a:pt x="219016" y="42842"/>
                  </a:lnTo>
                  <a:lnTo>
                    <a:pt x="172204" y="89837"/>
                  </a:lnTo>
                  <a:lnTo>
                    <a:pt x="127470" y="127278"/>
                  </a:lnTo>
                  <a:lnTo>
                    <a:pt x="99218" y="158168"/>
                  </a:lnTo>
                  <a:lnTo>
                    <a:pt x="72551" y="192005"/>
                  </a:lnTo>
                  <a:lnTo>
                    <a:pt x="46588" y="224683"/>
                  </a:lnTo>
                  <a:lnTo>
                    <a:pt x="18284" y="267774"/>
                  </a:lnTo>
                  <a:lnTo>
                    <a:pt x="1546" y="307352"/>
                  </a:lnTo>
                  <a:lnTo>
                    <a:pt x="0" y="350947"/>
                  </a:lnTo>
                  <a:lnTo>
                    <a:pt x="2679" y="360965"/>
                  </a:lnTo>
                  <a:lnTo>
                    <a:pt x="49312" y="38100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62" name="SMARTInkShape-599"/>
            <p:cNvSpPr/>
            <p:nvPr/>
          </p:nvSpPr>
          <p:spPr>
            <a:xfrm>
              <a:off x="10601325" y="2257425"/>
              <a:ext cx="9526" cy="1"/>
            </a:xfrm>
            <a:custGeom>
              <a:avLst/>
              <a:gdLst/>
              <a:ahLst/>
              <a:cxnLst/>
              <a:rect l="0" t="0" r="0" b="0"/>
              <a:pathLst>
                <a:path w="9526" h="1">
                  <a:moveTo>
                    <a:pt x="0" y="0"/>
                  </a:moveTo>
                  <a:lnTo>
                    <a:pt x="9525"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63" name="SMARTInkShape-600"/>
            <p:cNvSpPr/>
            <p:nvPr/>
          </p:nvSpPr>
          <p:spPr>
            <a:xfrm>
              <a:off x="10410825" y="2162175"/>
              <a:ext cx="133351" cy="133351"/>
            </a:xfrm>
            <a:custGeom>
              <a:avLst/>
              <a:gdLst/>
              <a:ahLst/>
              <a:cxnLst/>
              <a:rect l="0" t="0" r="0" b="0"/>
              <a:pathLst>
                <a:path w="133351" h="133351">
                  <a:moveTo>
                    <a:pt x="0" y="0"/>
                  </a:moveTo>
                  <a:lnTo>
                    <a:pt x="37198" y="47559"/>
                  </a:lnTo>
                  <a:lnTo>
                    <a:pt x="62528" y="76180"/>
                  </a:lnTo>
                  <a:lnTo>
                    <a:pt x="133350" y="13335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64" name="SMARTInkShape-601"/>
            <p:cNvSpPr/>
            <p:nvPr/>
          </p:nvSpPr>
          <p:spPr>
            <a:xfrm>
              <a:off x="10448925" y="2124075"/>
              <a:ext cx="171451" cy="133351"/>
            </a:xfrm>
            <a:custGeom>
              <a:avLst/>
              <a:gdLst/>
              <a:ahLst/>
              <a:cxnLst/>
              <a:rect l="0" t="0" r="0" b="0"/>
              <a:pathLst>
                <a:path w="171451" h="133351">
                  <a:moveTo>
                    <a:pt x="171450" y="0"/>
                  </a:moveTo>
                  <a:lnTo>
                    <a:pt x="134822" y="36628"/>
                  </a:lnTo>
                  <a:lnTo>
                    <a:pt x="88996" y="74851"/>
                  </a:lnTo>
                  <a:lnTo>
                    <a:pt x="48270" y="103881"/>
                  </a:lnTo>
                  <a:lnTo>
                    <a:pt x="0" y="13335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65" name="SMARTInkShape-602"/>
            <p:cNvSpPr/>
            <p:nvPr/>
          </p:nvSpPr>
          <p:spPr>
            <a:xfrm>
              <a:off x="10258425" y="2238375"/>
              <a:ext cx="95251" cy="66676"/>
            </a:xfrm>
            <a:custGeom>
              <a:avLst/>
              <a:gdLst/>
              <a:ahLst/>
              <a:cxnLst/>
              <a:rect l="0" t="0" r="0" b="0"/>
              <a:pathLst>
                <a:path w="95251" h="66676">
                  <a:moveTo>
                    <a:pt x="0" y="66675"/>
                  </a:moveTo>
                  <a:lnTo>
                    <a:pt x="43847" y="31027"/>
                  </a:lnTo>
                  <a:lnTo>
                    <a:pt x="95250"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66" name="SMARTInkShape-603"/>
            <p:cNvSpPr/>
            <p:nvPr/>
          </p:nvSpPr>
          <p:spPr>
            <a:xfrm>
              <a:off x="10229850" y="2105025"/>
              <a:ext cx="161926" cy="47626"/>
            </a:xfrm>
            <a:custGeom>
              <a:avLst/>
              <a:gdLst/>
              <a:ahLst/>
              <a:cxnLst/>
              <a:rect l="0" t="0" r="0" b="0"/>
              <a:pathLst>
                <a:path w="161926" h="47626">
                  <a:moveTo>
                    <a:pt x="0" y="47625"/>
                  </a:moveTo>
                  <a:lnTo>
                    <a:pt x="5057" y="47625"/>
                  </a:lnTo>
                  <a:lnTo>
                    <a:pt x="49361" y="22736"/>
                  </a:lnTo>
                  <a:lnTo>
                    <a:pt x="95479" y="6417"/>
                  </a:lnTo>
                  <a:lnTo>
                    <a:pt x="137824" y="1268"/>
                  </a:lnTo>
                  <a:lnTo>
                    <a:pt x="161925"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67" name="SMARTInkShape-604"/>
            <p:cNvSpPr/>
            <p:nvPr/>
          </p:nvSpPr>
          <p:spPr>
            <a:xfrm>
              <a:off x="10210800" y="1921093"/>
              <a:ext cx="228601" cy="60108"/>
            </a:xfrm>
            <a:custGeom>
              <a:avLst/>
              <a:gdLst/>
              <a:ahLst/>
              <a:cxnLst/>
              <a:rect l="0" t="0" r="0" b="0"/>
              <a:pathLst>
                <a:path w="228601" h="60108">
                  <a:moveTo>
                    <a:pt x="0" y="60107"/>
                  </a:moveTo>
                  <a:lnTo>
                    <a:pt x="41684" y="36737"/>
                  </a:lnTo>
                  <a:lnTo>
                    <a:pt x="79496" y="21315"/>
                  </a:lnTo>
                  <a:lnTo>
                    <a:pt x="117511" y="10043"/>
                  </a:lnTo>
                  <a:lnTo>
                    <a:pt x="155586" y="0"/>
                  </a:lnTo>
                  <a:lnTo>
                    <a:pt x="193678" y="434"/>
                  </a:lnTo>
                  <a:lnTo>
                    <a:pt x="228600" y="31532"/>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68" name="SMARTInkShape-605"/>
            <p:cNvSpPr/>
            <p:nvPr/>
          </p:nvSpPr>
          <p:spPr>
            <a:xfrm>
              <a:off x="10267950" y="2028825"/>
              <a:ext cx="9134" cy="295276"/>
            </a:xfrm>
            <a:custGeom>
              <a:avLst/>
              <a:gdLst/>
              <a:ahLst/>
              <a:cxnLst/>
              <a:rect l="0" t="0" r="0" b="0"/>
              <a:pathLst>
                <a:path w="9134" h="295276">
                  <a:moveTo>
                    <a:pt x="0" y="0"/>
                  </a:moveTo>
                  <a:lnTo>
                    <a:pt x="0" y="41197"/>
                  </a:lnTo>
                  <a:lnTo>
                    <a:pt x="0" y="81457"/>
                  </a:lnTo>
                  <a:lnTo>
                    <a:pt x="0" y="116284"/>
                  </a:lnTo>
                  <a:lnTo>
                    <a:pt x="2823" y="159691"/>
                  </a:lnTo>
                  <a:lnTo>
                    <a:pt x="8202" y="207227"/>
                  </a:lnTo>
                  <a:lnTo>
                    <a:pt x="9133" y="247550"/>
                  </a:lnTo>
                  <a:lnTo>
                    <a:pt x="0" y="29527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69" name="SMARTInkShape-606"/>
            <p:cNvSpPr/>
            <p:nvPr/>
          </p:nvSpPr>
          <p:spPr>
            <a:xfrm>
              <a:off x="10115550" y="2295525"/>
              <a:ext cx="9526" cy="1"/>
            </a:xfrm>
            <a:custGeom>
              <a:avLst/>
              <a:gdLst/>
              <a:ahLst/>
              <a:cxnLst/>
              <a:rect l="0" t="0" r="0" b="0"/>
              <a:pathLst>
                <a:path w="9526" h="1">
                  <a:moveTo>
                    <a:pt x="9525" y="0"/>
                  </a:moveTo>
                  <a:lnTo>
                    <a:pt x="0"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70" name="SMARTInkShape-607"/>
            <p:cNvSpPr/>
            <p:nvPr/>
          </p:nvSpPr>
          <p:spPr>
            <a:xfrm>
              <a:off x="9915525" y="2171700"/>
              <a:ext cx="114301" cy="140293"/>
            </a:xfrm>
            <a:custGeom>
              <a:avLst/>
              <a:gdLst/>
              <a:ahLst/>
              <a:cxnLst/>
              <a:rect l="0" t="0" r="0" b="0"/>
              <a:pathLst>
                <a:path w="114301" h="140293">
                  <a:moveTo>
                    <a:pt x="0" y="0"/>
                  </a:moveTo>
                  <a:lnTo>
                    <a:pt x="0" y="41684"/>
                  </a:lnTo>
                  <a:lnTo>
                    <a:pt x="2823" y="86929"/>
                  </a:lnTo>
                  <a:lnTo>
                    <a:pt x="13257" y="119006"/>
                  </a:lnTo>
                  <a:lnTo>
                    <a:pt x="22121" y="129797"/>
                  </a:lnTo>
                  <a:lnTo>
                    <a:pt x="33114" y="137063"/>
                  </a:lnTo>
                  <a:lnTo>
                    <a:pt x="45056" y="140292"/>
                  </a:lnTo>
                  <a:lnTo>
                    <a:pt x="57420" y="138905"/>
                  </a:lnTo>
                  <a:lnTo>
                    <a:pt x="63680" y="137053"/>
                  </a:lnTo>
                  <a:lnTo>
                    <a:pt x="76279" y="126529"/>
                  </a:lnTo>
                  <a:lnTo>
                    <a:pt x="96559" y="98959"/>
                  </a:lnTo>
                  <a:lnTo>
                    <a:pt x="109698" y="58980"/>
                  </a:lnTo>
                  <a:lnTo>
                    <a:pt x="114300" y="1905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71" name="SMARTInkShape-608"/>
            <p:cNvSpPr/>
            <p:nvPr/>
          </p:nvSpPr>
          <p:spPr>
            <a:xfrm>
              <a:off x="9763125" y="2352675"/>
              <a:ext cx="1" cy="9526"/>
            </a:xfrm>
            <a:custGeom>
              <a:avLst/>
              <a:gdLst/>
              <a:ahLst/>
              <a:cxnLst/>
              <a:rect l="0" t="0" r="0" b="0"/>
              <a:pathLst>
                <a:path w="1" h="9526">
                  <a:moveTo>
                    <a:pt x="0" y="0"/>
                  </a:moveTo>
                  <a:lnTo>
                    <a:pt x="0" y="95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72" name="SMARTInkShape-609"/>
            <p:cNvSpPr/>
            <p:nvPr/>
          </p:nvSpPr>
          <p:spPr>
            <a:xfrm>
              <a:off x="9511914" y="2200275"/>
              <a:ext cx="165360" cy="455799"/>
            </a:xfrm>
            <a:custGeom>
              <a:avLst/>
              <a:gdLst/>
              <a:ahLst/>
              <a:cxnLst/>
              <a:rect l="0" t="0" r="0" b="0"/>
              <a:pathLst>
                <a:path w="165360" h="455799">
                  <a:moveTo>
                    <a:pt x="136911" y="0"/>
                  </a:moveTo>
                  <a:lnTo>
                    <a:pt x="116189" y="13183"/>
                  </a:lnTo>
                  <a:lnTo>
                    <a:pt x="87075" y="45761"/>
                  </a:lnTo>
                  <a:lnTo>
                    <a:pt x="60471" y="89786"/>
                  </a:lnTo>
                  <a:lnTo>
                    <a:pt x="55313" y="102699"/>
                  </a:lnTo>
                  <a:lnTo>
                    <a:pt x="54995" y="107624"/>
                  </a:lnTo>
                  <a:lnTo>
                    <a:pt x="57465" y="115919"/>
                  </a:lnTo>
                  <a:lnTo>
                    <a:pt x="60664" y="117496"/>
                  </a:lnTo>
                  <a:lnTo>
                    <a:pt x="69862" y="116426"/>
                  </a:lnTo>
                  <a:lnTo>
                    <a:pt x="86940" y="109874"/>
                  </a:lnTo>
                  <a:lnTo>
                    <a:pt x="117162" y="84027"/>
                  </a:lnTo>
                  <a:lnTo>
                    <a:pt x="144280" y="50122"/>
                  </a:lnTo>
                  <a:lnTo>
                    <a:pt x="146152" y="89399"/>
                  </a:lnTo>
                  <a:lnTo>
                    <a:pt x="146352" y="124914"/>
                  </a:lnTo>
                  <a:lnTo>
                    <a:pt x="149234" y="165070"/>
                  </a:lnTo>
                  <a:lnTo>
                    <a:pt x="153967" y="210482"/>
                  </a:lnTo>
                  <a:lnTo>
                    <a:pt x="158192" y="257451"/>
                  </a:lnTo>
                  <a:lnTo>
                    <a:pt x="163325" y="302059"/>
                  </a:lnTo>
                  <a:lnTo>
                    <a:pt x="164846" y="339266"/>
                  </a:lnTo>
                  <a:lnTo>
                    <a:pt x="165359" y="380282"/>
                  </a:lnTo>
                  <a:lnTo>
                    <a:pt x="160392" y="414419"/>
                  </a:lnTo>
                  <a:lnTo>
                    <a:pt x="152285" y="433247"/>
                  </a:lnTo>
                  <a:lnTo>
                    <a:pt x="147161" y="441232"/>
                  </a:lnTo>
                  <a:lnTo>
                    <a:pt x="135821" y="450103"/>
                  </a:lnTo>
                  <a:lnTo>
                    <a:pt x="122668" y="454046"/>
                  </a:lnTo>
                  <a:lnTo>
                    <a:pt x="106239" y="455798"/>
                  </a:lnTo>
                  <a:lnTo>
                    <a:pt x="88353" y="450932"/>
                  </a:lnTo>
                  <a:lnTo>
                    <a:pt x="60435" y="433471"/>
                  </a:lnTo>
                  <a:lnTo>
                    <a:pt x="42597" y="415962"/>
                  </a:lnTo>
                  <a:lnTo>
                    <a:pt x="16720" y="373050"/>
                  </a:lnTo>
                  <a:lnTo>
                    <a:pt x="1104" y="328630"/>
                  </a:lnTo>
                  <a:lnTo>
                    <a:pt x="0" y="306924"/>
                  </a:lnTo>
                  <a:lnTo>
                    <a:pt x="7914" y="267120"/>
                  </a:lnTo>
                  <a:lnTo>
                    <a:pt x="41661" y="21907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73" name="SMARTInkShape-610"/>
            <p:cNvSpPr/>
            <p:nvPr/>
          </p:nvSpPr>
          <p:spPr>
            <a:xfrm>
              <a:off x="9516794" y="2219325"/>
              <a:ext cx="17732" cy="136234"/>
            </a:xfrm>
            <a:custGeom>
              <a:avLst/>
              <a:gdLst/>
              <a:ahLst/>
              <a:cxnLst/>
              <a:rect l="0" t="0" r="0" b="0"/>
              <a:pathLst>
                <a:path w="17732" h="136234">
                  <a:moveTo>
                    <a:pt x="8206" y="9525"/>
                  </a:moveTo>
                  <a:lnTo>
                    <a:pt x="3149" y="14581"/>
                  </a:lnTo>
                  <a:lnTo>
                    <a:pt x="5" y="32895"/>
                  </a:lnTo>
                  <a:lnTo>
                    <a:pt x="0" y="79562"/>
                  </a:lnTo>
                  <a:lnTo>
                    <a:pt x="7346" y="125122"/>
                  </a:lnTo>
                  <a:lnTo>
                    <a:pt x="7951" y="136086"/>
                  </a:lnTo>
                  <a:lnTo>
                    <a:pt x="8036" y="136233"/>
                  </a:lnTo>
                  <a:lnTo>
                    <a:pt x="8199" y="93344"/>
                  </a:lnTo>
                  <a:lnTo>
                    <a:pt x="8204" y="54704"/>
                  </a:lnTo>
                  <a:lnTo>
                    <a:pt x="9264" y="28438"/>
                  </a:lnTo>
                  <a:lnTo>
                    <a:pt x="17731"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74" name="SMARTInkShape-611"/>
            <p:cNvSpPr/>
            <p:nvPr/>
          </p:nvSpPr>
          <p:spPr>
            <a:xfrm>
              <a:off x="9382125" y="2203354"/>
              <a:ext cx="84503" cy="177897"/>
            </a:xfrm>
            <a:custGeom>
              <a:avLst/>
              <a:gdLst/>
              <a:ahLst/>
              <a:cxnLst/>
              <a:rect l="0" t="0" r="0" b="0"/>
              <a:pathLst>
                <a:path w="84503" h="177897">
                  <a:moveTo>
                    <a:pt x="0" y="111221"/>
                  </a:moveTo>
                  <a:lnTo>
                    <a:pt x="15208" y="110163"/>
                  </a:lnTo>
                  <a:lnTo>
                    <a:pt x="26515" y="106165"/>
                  </a:lnTo>
                  <a:lnTo>
                    <a:pt x="49836" y="87851"/>
                  </a:lnTo>
                  <a:lnTo>
                    <a:pt x="71799" y="57260"/>
                  </a:lnTo>
                  <a:lnTo>
                    <a:pt x="81598" y="26441"/>
                  </a:lnTo>
                  <a:lnTo>
                    <a:pt x="84502" y="7314"/>
                  </a:lnTo>
                  <a:lnTo>
                    <a:pt x="82793" y="3849"/>
                  </a:lnTo>
                  <a:lnTo>
                    <a:pt x="79537" y="1540"/>
                  </a:lnTo>
                  <a:lnTo>
                    <a:pt x="75250" y="0"/>
                  </a:lnTo>
                  <a:lnTo>
                    <a:pt x="70275" y="2149"/>
                  </a:lnTo>
                  <a:lnTo>
                    <a:pt x="54218" y="19284"/>
                  </a:lnTo>
                  <a:lnTo>
                    <a:pt x="35375" y="55970"/>
                  </a:lnTo>
                  <a:lnTo>
                    <a:pt x="19109" y="101946"/>
                  </a:lnTo>
                  <a:lnTo>
                    <a:pt x="11419" y="134789"/>
                  </a:lnTo>
                  <a:lnTo>
                    <a:pt x="13188" y="148507"/>
                  </a:lnTo>
                  <a:lnTo>
                    <a:pt x="15142" y="155128"/>
                  </a:lnTo>
                  <a:lnTo>
                    <a:pt x="19621" y="160601"/>
                  </a:lnTo>
                  <a:lnTo>
                    <a:pt x="38974" y="172301"/>
                  </a:lnTo>
                  <a:lnTo>
                    <a:pt x="57150" y="177896"/>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75" name="SMARTInkShape-612"/>
            <p:cNvSpPr/>
            <p:nvPr/>
          </p:nvSpPr>
          <p:spPr>
            <a:xfrm>
              <a:off x="9153525" y="2095500"/>
              <a:ext cx="227068" cy="289759"/>
            </a:xfrm>
            <a:custGeom>
              <a:avLst/>
              <a:gdLst/>
              <a:ahLst/>
              <a:cxnLst/>
              <a:rect l="0" t="0" r="0" b="0"/>
              <a:pathLst>
                <a:path w="227068" h="289759">
                  <a:moveTo>
                    <a:pt x="0" y="0"/>
                  </a:moveTo>
                  <a:lnTo>
                    <a:pt x="0" y="42616"/>
                  </a:lnTo>
                  <a:lnTo>
                    <a:pt x="7604" y="85794"/>
                  </a:lnTo>
                  <a:lnTo>
                    <a:pt x="16247" y="121611"/>
                  </a:lnTo>
                  <a:lnTo>
                    <a:pt x="31471" y="168818"/>
                  </a:lnTo>
                  <a:lnTo>
                    <a:pt x="49491" y="209030"/>
                  </a:lnTo>
                  <a:lnTo>
                    <a:pt x="77936" y="256541"/>
                  </a:lnTo>
                  <a:lnTo>
                    <a:pt x="98337" y="277785"/>
                  </a:lnTo>
                  <a:lnTo>
                    <a:pt x="117046" y="289758"/>
                  </a:lnTo>
                  <a:lnTo>
                    <a:pt x="122480" y="289480"/>
                  </a:lnTo>
                  <a:lnTo>
                    <a:pt x="136985" y="283527"/>
                  </a:lnTo>
                  <a:lnTo>
                    <a:pt x="157946" y="263219"/>
                  </a:lnTo>
                  <a:lnTo>
                    <a:pt x="182856" y="218617"/>
                  </a:lnTo>
                  <a:lnTo>
                    <a:pt x="211914" y="171390"/>
                  </a:lnTo>
                  <a:lnTo>
                    <a:pt x="223186" y="140740"/>
                  </a:lnTo>
                  <a:lnTo>
                    <a:pt x="226996" y="102261"/>
                  </a:lnTo>
                  <a:lnTo>
                    <a:pt x="227067" y="76043"/>
                  </a:lnTo>
                  <a:lnTo>
                    <a:pt x="209550" y="3810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76" name="SMARTInkShape-613"/>
            <p:cNvSpPr/>
            <p:nvPr/>
          </p:nvSpPr>
          <p:spPr>
            <a:xfrm>
              <a:off x="9039225" y="2324100"/>
              <a:ext cx="9526" cy="1"/>
            </a:xfrm>
            <a:custGeom>
              <a:avLst/>
              <a:gdLst/>
              <a:ahLst/>
              <a:cxnLst/>
              <a:rect l="0" t="0" r="0" b="0"/>
              <a:pathLst>
                <a:path w="9526" h="1">
                  <a:moveTo>
                    <a:pt x="0" y="0"/>
                  </a:moveTo>
                  <a:lnTo>
                    <a:pt x="9525"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77" name="SMARTInkShape-614"/>
            <p:cNvSpPr/>
            <p:nvPr/>
          </p:nvSpPr>
          <p:spPr>
            <a:xfrm>
              <a:off x="8810625" y="2190750"/>
              <a:ext cx="114301" cy="173070"/>
            </a:xfrm>
            <a:custGeom>
              <a:avLst/>
              <a:gdLst/>
              <a:ahLst/>
              <a:cxnLst/>
              <a:rect l="0" t="0" r="0" b="0"/>
              <a:pathLst>
                <a:path w="114301" h="173070">
                  <a:moveTo>
                    <a:pt x="0" y="0"/>
                  </a:moveTo>
                  <a:lnTo>
                    <a:pt x="2822" y="18828"/>
                  </a:lnTo>
                  <a:lnTo>
                    <a:pt x="8201" y="57106"/>
                  </a:lnTo>
                  <a:lnTo>
                    <a:pt x="15810" y="95241"/>
                  </a:lnTo>
                  <a:lnTo>
                    <a:pt x="24054" y="136170"/>
                  </a:lnTo>
                  <a:lnTo>
                    <a:pt x="40382" y="169538"/>
                  </a:lnTo>
                  <a:lnTo>
                    <a:pt x="44913" y="172292"/>
                  </a:lnTo>
                  <a:lnTo>
                    <a:pt x="50050" y="173069"/>
                  </a:lnTo>
                  <a:lnTo>
                    <a:pt x="55592" y="172530"/>
                  </a:lnTo>
                  <a:lnTo>
                    <a:pt x="67394" y="163463"/>
                  </a:lnTo>
                  <a:lnTo>
                    <a:pt x="87161" y="136829"/>
                  </a:lnTo>
                  <a:lnTo>
                    <a:pt x="94710" y="90489"/>
                  </a:lnTo>
                  <a:lnTo>
                    <a:pt x="104811" y="43143"/>
                  </a:lnTo>
                  <a:lnTo>
                    <a:pt x="114300" y="1905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689" name="SMARTInkShape-Group88"/>
          <p:cNvGrpSpPr/>
          <p:nvPr/>
        </p:nvGrpSpPr>
        <p:grpSpPr>
          <a:xfrm>
            <a:off x="7453313" y="2083153"/>
            <a:ext cx="585788" cy="520688"/>
            <a:chOff x="7905750" y="2083153"/>
            <a:chExt cx="781051" cy="520688"/>
          </a:xfrm>
        </p:grpSpPr>
        <p:sp>
          <p:nvSpPr>
            <p:cNvPr id="679" name="SMARTInkShape-615"/>
            <p:cNvSpPr/>
            <p:nvPr/>
          </p:nvSpPr>
          <p:spPr>
            <a:xfrm>
              <a:off x="8478574" y="2083153"/>
              <a:ext cx="208227" cy="2823"/>
            </a:xfrm>
            <a:custGeom>
              <a:avLst/>
              <a:gdLst/>
              <a:ahLst/>
              <a:cxnLst/>
              <a:rect l="0" t="0" r="0" b="0"/>
              <a:pathLst>
                <a:path w="208227" h="2823">
                  <a:moveTo>
                    <a:pt x="8201" y="2822"/>
                  </a:moveTo>
                  <a:lnTo>
                    <a:pt x="0" y="2822"/>
                  </a:lnTo>
                  <a:lnTo>
                    <a:pt x="37813" y="2822"/>
                  </a:lnTo>
                  <a:lnTo>
                    <a:pt x="82411" y="2822"/>
                  </a:lnTo>
                  <a:lnTo>
                    <a:pt x="118031" y="0"/>
                  </a:lnTo>
                  <a:lnTo>
                    <a:pt x="208226" y="2822"/>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80" name="SMARTInkShape-616"/>
            <p:cNvSpPr/>
            <p:nvPr/>
          </p:nvSpPr>
          <p:spPr>
            <a:xfrm>
              <a:off x="8610600" y="2162175"/>
              <a:ext cx="1" cy="9526"/>
            </a:xfrm>
            <a:custGeom>
              <a:avLst/>
              <a:gdLst/>
              <a:ahLst/>
              <a:cxnLst/>
              <a:rect l="0" t="0" r="0" b="0"/>
              <a:pathLst>
                <a:path w="1" h="9526">
                  <a:moveTo>
                    <a:pt x="0" y="0"/>
                  </a:moveTo>
                  <a:lnTo>
                    <a:pt x="0" y="95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81" name="SMARTInkShape-617"/>
            <p:cNvSpPr/>
            <p:nvPr/>
          </p:nvSpPr>
          <p:spPr>
            <a:xfrm>
              <a:off x="8553450" y="2095500"/>
              <a:ext cx="28576" cy="247651"/>
            </a:xfrm>
            <a:custGeom>
              <a:avLst/>
              <a:gdLst/>
              <a:ahLst/>
              <a:cxnLst/>
              <a:rect l="0" t="0" r="0" b="0"/>
              <a:pathLst>
                <a:path w="28576" h="247651">
                  <a:moveTo>
                    <a:pt x="0" y="0"/>
                  </a:moveTo>
                  <a:lnTo>
                    <a:pt x="0" y="38540"/>
                  </a:lnTo>
                  <a:lnTo>
                    <a:pt x="0" y="78565"/>
                  </a:lnTo>
                  <a:lnTo>
                    <a:pt x="0" y="122291"/>
                  </a:lnTo>
                  <a:lnTo>
                    <a:pt x="5056" y="158648"/>
                  </a:lnTo>
                  <a:lnTo>
                    <a:pt x="16247" y="205924"/>
                  </a:lnTo>
                  <a:lnTo>
                    <a:pt x="28575" y="24765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82" name="SMARTInkShape-618"/>
            <p:cNvSpPr/>
            <p:nvPr/>
          </p:nvSpPr>
          <p:spPr>
            <a:xfrm>
              <a:off x="8441099" y="2200275"/>
              <a:ext cx="76292" cy="190501"/>
            </a:xfrm>
            <a:custGeom>
              <a:avLst/>
              <a:gdLst/>
              <a:ahLst/>
              <a:cxnLst/>
              <a:rect l="0" t="0" r="0" b="0"/>
              <a:pathLst>
                <a:path w="76292" h="190501">
                  <a:moveTo>
                    <a:pt x="36151" y="0"/>
                  </a:moveTo>
                  <a:lnTo>
                    <a:pt x="7917" y="31057"/>
                  </a:lnTo>
                  <a:lnTo>
                    <a:pt x="2435" y="42378"/>
                  </a:lnTo>
                  <a:lnTo>
                    <a:pt x="0" y="54465"/>
                  </a:lnTo>
                  <a:lnTo>
                    <a:pt x="2525" y="59593"/>
                  </a:lnTo>
                  <a:lnTo>
                    <a:pt x="34871" y="83265"/>
                  </a:lnTo>
                  <a:lnTo>
                    <a:pt x="73285" y="106581"/>
                  </a:lnTo>
                  <a:lnTo>
                    <a:pt x="75724" y="111271"/>
                  </a:lnTo>
                  <a:lnTo>
                    <a:pt x="76291" y="116514"/>
                  </a:lnTo>
                  <a:lnTo>
                    <a:pt x="75611" y="122126"/>
                  </a:lnTo>
                  <a:lnTo>
                    <a:pt x="64542" y="145194"/>
                  </a:lnTo>
                  <a:lnTo>
                    <a:pt x="42896" y="171712"/>
                  </a:lnTo>
                  <a:lnTo>
                    <a:pt x="17101" y="19050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83" name="SMARTInkShape-619"/>
            <p:cNvSpPr/>
            <p:nvPr/>
          </p:nvSpPr>
          <p:spPr>
            <a:xfrm>
              <a:off x="8225133" y="2101414"/>
              <a:ext cx="137818" cy="271104"/>
            </a:xfrm>
            <a:custGeom>
              <a:avLst/>
              <a:gdLst/>
              <a:ahLst/>
              <a:cxnLst/>
              <a:rect l="0" t="0" r="0" b="0"/>
              <a:pathLst>
                <a:path w="137818" h="271104">
                  <a:moveTo>
                    <a:pt x="118767" y="184586"/>
                  </a:moveTo>
                  <a:lnTo>
                    <a:pt x="113711" y="179530"/>
                  </a:lnTo>
                  <a:lnTo>
                    <a:pt x="108406" y="177047"/>
                  </a:lnTo>
                  <a:lnTo>
                    <a:pt x="70566" y="175177"/>
                  </a:lnTo>
                  <a:lnTo>
                    <a:pt x="59950" y="180757"/>
                  </a:lnTo>
                  <a:lnTo>
                    <a:pt x="28590" y="204190"/>
                  </a:lnTo>
                  <a:lnTo>
                    <a:pt x="2529" y="243217"/>
                  </a:lnTo>
                  <a:lnTo>
                    <a:pt x="0" y="249074"/>
                  </a:lnTo>
                  <a:lnTo>
                    <a:pt x="13" y="261225"/>
                  </a:lnTo>
                  <a:lnTo>
                    <a:pt x="1497" y="267429"/>
                  </a:lnTo>
                  <a:lnTo>
                    <a:pt x="5662" y="270506"/>
                  </a:lnTo>
                  <a:lnTo>
                    <a:pt x="18757" y="271103"/>
                  </a:lnTo>
                  <a:lnTo>
                    <a:pt x="32337" y="265019"/>
                  </a:lnTo>
                  <a:lnTo>
                    <a:pt x="58302" y="243866"/>
                  </a:lnTo>
                  <a:lnTo>
                    <a:pt x="82635" y="199840"/>
                  </a:lnTo>
                  <a:lnTo>
                    <a:pt x="94655" y="167233"/>
                  </a:lnTo>
                  <a:lnTo>
                    <a:pt x="103774" y="122715"/>
                  </a:lnTo>
                  <a:lnTo>
                    <a:pt x="107622" y="80646"/>
                  </a:lnTo>
                  <a:lnTo>
                    <a:pt x="102376" y="34233"/>
                  </a:lnTo>
                  <a:lnTo>
                    <a:pt x="100067" y="0"/>
                  </a:lnTo>
                  <a:lnTo>
                    <a:pt x="94765" y="16064"/>
                  </a:lnTo>
                  <a:lnTo>
                    <a:pt x="91547" y="62804"/>
                  </a:lnTo>
                  <a:lnTo>
                    <a:pt x="90594" y="108404"/>
                  </a:lnTo>
                  <a:lnTo>
                    <a:pt x="95368" y="148726"/>
                  </a:lnTo>
                  <a:lnTo>
                    <a:pt x="103485" y="187484"/>
                  </a:lnTo>
                  <a:lnTo>
                    <a:pt x="137817" y="251261"/>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84" name="SMARTInkShape-620"/>
            <p:cNvSpPr/>
            <p:nvPr/>
          </p:nvSpPr>
          <p:spPr>
            <a:xfrm>
              <a:off x="8115300" y="2247900"/>
              <a:ext cx="1" cy="9526"/>
            </a:xfrm>
            <a:custGeom>
              <a:avLst/>
              <a:gdLst/>
              <a:ahLst/>
              <a:cxnLst/>
              <a:rect l="0" t="0" r="0" b="0"/>
              <a:pathLst>
                <a:path w="1" h="9526">
                  <a:moveTo>
                    <a:pt x="0" y="0"/>
                  </a:moveTo>
                  <a:lnTo>
                    <a:pt x="0" y="95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85" name="SMARTInkShape-621"/>
            <p:cNvSpPr/>
            <p:nvPr/>
          </p:nvSpPr>
          <p:spPr>
            <a:xfrm>
              <a:off x="8143875" y="2219325"/>
              <a:ext cx="19051" cy="9526"/>
            </a:xfrm>
            <a:custGeom>
              <a:avLst/>
              <a:gdLst/>
              <a:ahLst/>
              <a:cxnLst/>
              <a:rect l="0" t="0" r="0" b="0"/>
              <a:pathLst>
                <a:path w="19051" h="9526">
                  <a:moveTo>
                    <a:pt x="19050" y="0"/>
                  </a:moveTo>
                  <a:lnTo>
                    <a:pt x="0" y="95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86" name="SMARTInkShape-622"/>
            <p:cNvSpPr/>
            <p:nvPr/>
          </p:nvSpPr>
          <p:spPr>
            <a:xfrm>
              <a:off x="8048625" y="2277843"/>
              <a:ext cx="180161" cy="325998"/>
            </a:xfrm>
            <a:custGeom>
              <a:avLst/>
              <a:gdLst/>
              <a:ahLst/>
              <a:cxnLst/>
              <a:rect l="0" t="0" r="0" b="0"/>
              <a:pathLst>
                <a:path w="180161" h="325998">
                  <a:moveTo>
                    <a:pt x="0" y="46257"/>
                  </a:moveTo>
                  <a:lnTo>
                    <a:pt x="1058" y="77692"/>
                  </a:lnTo>
                  <a:lnTo>
                    <a:pt x="18314" y="106710"/>
                  </a:lnTo>
                  <a:lnTo>
                    <a:pt x="45761" y="127904"/>
                  </a:lnTo>
                  <a:lnTo>
                    <a:pt x="65535" y="137477"/>
                  </a:lnTo>
                  <a:lnTo>
                    <a:pt x="82749" y="131249"/>
                  </a:lnTo>
                  <a:lnTo>
                    <a:pt x="102394" y="116840"/>
                  </a:lnTo>
                  <a:lnTo>
                    <a:pt x="133912" y="71087"/>
                  </a:lnTo>
                  <a:lnTo>
                    <a:pt x="147651" y="30505"/>
                  </a:lnTo>
                  <a:lnTo>
                    <a:pt x="152215" y="0"/>
                  </a:lnTo>
                  <a:lnTo>
                    <a:pt x="152375" y="40257"/>
                  </a:lnTo>
                  <a:lnTo>
                    <a:pt x="155215" y="75877"/>
                  </a:lnTo>
                  <a:lnTo>
                    <a:pt x="162759" y="113242"/>
                  </a:lnTo>
                  <a:lnTo>
                    <a:pt x="171697" y="151124"/>
                  </a:lnTo>
                  <a:lnTo>
                    <a:pt x="178226" y="189159"/>
                  </a:lnTo>
                  <a:lnTo>
                    <a:pt x="180160" y="227240"/>
                  </a:lnTo>
                  <a:lnTo>
                    <a:pt x="177912" y="268157"/>
                  </a:lnTo>
                  <a:lnTo>
                    <a:pt x="171147" y="296221"/>
                  </a:lnTo>
                  <a:lnTo>
                    <a:pt x="157557" y="319277"/>
                  </a:lnTo>
                  <a:lnTo>
                    <a:pt x="149488" y="324579"/>
                  </a:lnTo>
                  <a:lnTo>
                    <a:pt x="140933" y="325997"/>
                  </a:lnTo>
                  <a:lnTo>
                    <a:pt x="124020" y="321927"/>
                  </a:lnTo>
                  <a:lnTo>
                    <a:pt x="66675" y="274857"/>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87" name="SMARTInkShape-623"/>
            <p:cNvSpPr/>
            <p:nvPr/>
          </p:nvSpPr>
          <p:spPr>
            <a:xfrm>
              <a:off x="7905750" y="2314575"/>
              <a:ext cx="66676" cy="1"/>
            </a:xfrm>
            <a:custGeom>
              <a:avLst/>
              <a:gdLst/>
              <a:ahLst/>
              <a:cxnLst/>
              <a:rect l="0" t="0" r="0" b="0"/>
              <a:pathLst>
                <a:path w="66676" h="1">
                  <a:moveTo>
                    <a:pt x="0" y="0"/>
                  </a:moveTo>
                  <a:lnTo>
                    <a:pt x="66675"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88" name="SMARTInkShape-624"/>
            <p:cNvSpPr/>
            <p:nvPr/>
          </p:nvSpPr>
          <p:spPr>
            <a:xfrm>
              <a:off x="7962900" y="2190750"/>
              <a:ext cx="57151" cy="273905"/>
            </a:xfrm>
            <a:custGeom>
              <a:avLst/>
              <a:gdLst/>
              <a:ahLst/>
              <a:cxnLst/>
              <a:rect l="0" t="0" r="0" b="0"/>
              <a:pathLst>
                <a:path w="57151" h="273905">
                  <a:moveTo>
                    <a:pt x="0" y="0"/>
                  </a:moveTo>
                  <a:lnTo>
                    <a:pt x="5056" y="10113"/>
                  </a:lnTo>
                  <a:lnTo>
                    <a:pt x="4717" y="23544"/>
                  </a:lnTo>
                  <a:lnTo>
                    <a:pt x="621" y="68325"/>
                  </a:lnTo>
                  <a:lnTo>
                    <a:pt x="122" y="115253"/>
                  </a:lnTo>
                  <a:lnTo>
                    <a:pt x="2859" y="152682"/>
                  </a:lnTo>
                  <a:lnTo>
                    <a:pt x="7550" y="196228"/>
                  </a:lnTo>
                  <a:lnTo>
                    <a:pt x="8941" y="238058"/>
                  </a:lnTo>
                  <a:lnTo>
                    <a:pt x="9135" y="247605"/>
                  </a:lnTo>
                  <a:lnTo>
                    <a:pt x="14996" y="263858"/>
                  </a:lnTo>
                  <a:lnTo>
                    <a:pt x="19522" y="271155"/>
                  </a:lnTo>
                  <a:lnTo>
                    <a:pt x="24657" y="273904"/>
                  </a:lnTo>
                  <a:lnTo>
                    <a:pt x="57150" y="25717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692" name="SMARTInkShape-Group89"/>
          <p:cNvGrpSpPr/>
          <p:nvPr/>
        </p:nvGrpSpPr>
        <p:grpSpPr>
          <a:xfrm>
            <a:off x="7061244" y="2276477"/>
            <a:ext cx="320633" cy="209551"/>
            <a:chOff x="7382990" y="2276475"/>
            <a:chExt cx="427511" cy="209551"/>
          </a:xfrm>
        </p:grpSpPr>
        <p:sp>
          <p:nvSpPr>
            <p:cNvPr id="690" name="SMARTInkShape-625"/>
            <p:cNvSpPr/>
            <p:nvPr/>
          </p:nvSpPr>
          <p:spPr>
            <a:xfrm>
              <a:off x="7382990" y="2276475"/>
              <a:ext cx="237011" cy="209551"/>
            </a:xfrm>
            <a:custGeom>
              <a:avLst/>
              <a:gdLst/>
              <a:ahLst/>
              <a:cxnLst/>
              <a:rect l="0" t="0" r="0" b="0"/>
              <a:pathLst>
                <a:path w="237011" h="209551">
                  <a:moveTo>
                    <a:pt x="122710" y="0"/>
                  </a:moveTo>
                  <a:lnTo>
                    <a:pt x="127766" y="0"/>
                  </a:lnTo>
                  <a:lnTo>
                    <a:pt x="129256" y="1058"/>
                  </a:lnTo>
                  <a:lnTo>
                    <a:pt x="130249" y="2822"/>
                  </a:lnTo>
                  <a:lnTo>
                    <a:pt x="130911" y="5056"/>
                  </a:lnTo>
                  <a:lnTo>
                    <a:pt x="136899" y="13258"/>
                  </a:lnTo>
                  <a:lnTo>
                    <a:pt x="136777" y="24942"/>
                  </a:lnTo>
                  <a:lnTo>
                    <a:pt x="132137" y="40719"/>
                  </a:lnTo>
                  <a:lnTo>
                    <a:pt x="111911" y="73895"/>
                  </a:lnTo>
                  <a:lnTo>
                    <a:pt x="68661" y="120515"/>
                  </a:lnTo>
                  <a:lnTo>
                    <a:pt x="24280" y="148845"/>
                  </a:lnTo>
                  <a:lnTo>
                    <a:pt x="0" y="161353"/>
                  </a:lnTo>
                  <a:lnTo>
                    <a:pt x="9328" y="166812"/>
                  </a:lnTo>
                  <a:lnTo>
                    <a:pt x="53530" y="173661"/>
                  </a:lnTo>
                  <a:lnTo>
                    <a:pt x="96227" y="179530"/>
                  </a:lnTo>
                  <a:lnTo>
                    <a:pt x="140252" y="188294"/>
                  </a:lnTo>
                  <a:lnTo>
                    <a:pt x="184071" y="197394"/>
                  </a:lnTo>
                  <a:lnTo>
                    <a:pt x="206861" y="202068"/>
                  </a:lnTo>
                  <a:lnTo>
                    <a:pt x="237010" y="20955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91" name="SMARTInkShape-626"/>
            <p:cNvSpPr/>
            <p:nvPr/>
          </p:nvSpPr>
          <p:spPr>
            <a:xfrm>
              <a:off x="7433538" y="2428875"/>
              <a:ext cx="376963" cy="9526"/>
            </a:xfrm>
            <a:custGeom>
              <a:avLst/>
              <a:gdLst/>
              <a:ahLst/>
              <a:cxnLst/>
              <a:rect l="0" t="0" r="0" b="0"/>
              <a:pathLst>
                <a:path w="376963" h="9526">
                  <a:moveTo>
                    <a:pt x="5487" y="9525"/>
                  </a:moveTo>
                  <a:lnTo>
                    <a:pt x="0" y="9525"/>
                  </a:lnTo>
                  <a:lnTo>
                    <a:pt x="46809" y="9525"/>
                  </a:lnTo>
                  <a:lnTo>
                    <a:pt x="84911" y="9525"/>
                  </a:lnTo>
                  <a:lnTo>
                    <a:pt x="131444" y="9525"/>
                  </a:lnTo>
                  <a:lnTo>
                    <a:pt x="171924" y="9525"/>
                  </a:lnTo>
                  <a:lnTo>
                    <a:pt x="209083" y="9525"/>
                  </a:lnTo>
                  <a:lnTo>
                    <a:pt x="255135" y="9525"/>
                  </a:lnTo>
                  <a:lnTo>
                    <a:pt x="302060" y="9525"/>
                  </a:lnTo>
                  <a:lnTo>
                    <a:pt x="341598" y="9525"/>
                  </a:lnTo>
                  <a:lnTo>
                    <a:pt x="376962"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716" name="SMARTInkShape-Group90"/>
          <p:cNvGrpSpPr/>
          <p:nvPr/>
        </p:nvGrpSpPr>
        <p:grpSpPr>
          <a:xfrm>
            <a:off x="6237522" y="1504950"/>
            <a:ext cx="2865998" cy="862364"/>
            <a:chOff x="6284696" y="1504950"/>
            <a:chExt cx="3821330" cy="862364"/>
          </a:xfrm>
        </p:grpSpPr>
        <p:sp>
          <p:nvSpPr>
            <p:cNvPr id="693" name="SMARTInkShape-627"/>
            <p:cNvSpPr/>
            <p:nvPr/>
          </p:nvSpPr>
          <p:spPr>
            <a:xfrm>
              <a:off x="9690289" y="1628775"/>
              <a:ext cx="415737" cy="738539"/>
            </a:xfrm>
            <a:custGeom>
              <a:avLst/>
              <a:gdLst/>
              <a:ahLst/>
              <a:cxnLst/>
              <a:rect l="0" t="0" r="0" b="0"/>
              <a:pathLst>
                <a:path w="415737" h="738539">
                  <a:moveTo>
                    <a:pt x="149036" y="0"/>
                  </a:moveTo>
                  <a:lnTo>
                    <a:pt x="143979" y="0"/>
                  </a:lnTo>
                  <a:lnTo>
                    <a:pt x="103276" y="18314"/>
                  </a:lnTo>
                  <a:lnTo>
                    <a:pt x="58192" y="49361"/>
                  </a:lnTo>
                  <a:lnTo>
                    <a:pt x="34865" y="76714"/>
                  </a:lnTo>
                  <a:lnTo>
                    <a:pt x="8308" y="118836"/>
                  </a:lnTo>
                  <a:lnTo>
                    <a:pt x="1823" y="141011"/>
                  </a:lnTo>
                  <a:lnTo>
                    <a:pt x="0" y="164271"/>
                  </a:lnTo>
                  <a:lnTo>
                    <a:pt x="2717" y="178137"/>
                  </a:lnTo>
                  <a:lnTo>
                    <a:pt x="8099" y="181200"/>
                  </a:lnTo>
                  <a:lnTo>
                    <a:pt x="25367" y="181780"/>
                  </a:lnTo>
                  <a:lnTo>
                    <a:pt x="53832" y="171101"/>
                  </a:lnTo>
                  <a:lnTo>
                    <a:pt x="77318" y="154531"/>
                  </a:lnTo>
                  <a:lnTo>
                    <a:pt x="110691" y="113326"/>
                  </a:lnTo>
                  <a:lnTo>
                    <a:pt x="135831" y="77787"/>
                  </a:lnTo>
                  <a:lnTo>
                    <a:pt x="138784" y="68870"/>
                  </a:lnTo>
                  <a:lnTo>
                    <a:pt x="140526" y="115543"/>
                  </a:lnTo>
                  <a:lnTo>
                    <a:pt x="149864" y="158290"/>
                  </a:lnTo>
                  <a:lnTo>
                    <a:pt x="158806" y="201770"/>
                  </a:lnTo>
                  <a:lnTo>
                    <a:pt x="166078" y="233609"/>
                  </a:lnTo>
                  <a:lnTo>
                    <a:pt x="176366" y="268926"/>
                  </a:lnTo>
                  <a:lnTo>
                    <a:pt x="190816" y="305789"/>
                  </a:lnTo>
                  <a:lnTo>
                    <a:pt x="206764" y="343340"/>
                  </a:lnTo>
                  <a:lnTo>
                    <a:pt x="220906" y="381196"/>
                  </a:lnTo>
                  <a:lnTo>
                    <a:pt x="237070" y="419187"/>
                  </a:lnTo>
                  <a:lnTo>
                    <a:pt x="252720" y="456180"/>
                  </a:lnTo>
                  <a:lnTo>
                    <a:pt x="263204" y="490261"/>
                  </a:lnTo>
                  <a:lnTo>
                    <a:pt x="271391" y="525869"/>
                  </a:lnTo>
                  <a:lnTo>
                    <a:pt x="277499" y="560744"/>
                  </a:lnTo>
                  <a:lnTo>
                    <a:pt x="279881" y="605237"/>
                  </a:lnTo>
                  <a:lnTo>
                    <a:pt x="274352" y="649347"/>
                  </a:lnTo>
                  <a:lnTo>
                    <a:pt x="268938" y="672774"/>
                  </a:lnTo>
                  <a:lnTo>
                    <a:pt x="249827" y="703812"/>
                  </a:lnTo>
                  <a:lnTo>
                    <a:pt x="229112" y="728061"/>
                  </a:lnTo>
                  <a:lnTo>
                    <a:pt x="213201" y="736333"/>
                  </a:lnTo>
                  <a:lnTo>
                    <a:pt x="204513" y="738538"/>
                  </a:lnTo>
                  <a:lnTo>
                    <a:pt x="186392" y="735345"/>
                  </a:lnTo>
                  <a:lnTo>
                    <a:pt x="167756" y="725812"/>
                  </a:lnTo>
                  <a:lnTo>
                    <a:pt x="148889" y="710991"/>
                  </a:lnTo>
                  <a:lnTo>
                    <a:pt x="120418" y="669628"/>
                  </a:lnTo>
                  <a:lnTo>
                    <a:pt x="107036" y="632399"/>
                  </a:lnTo>
                  <a:lnTo>
                    <a:pt x="98619" y="591158"/>
                  </a:lnTo>
                  <a:lnTo>
                    <a:pt x="94879" y="548134"/>
                  </a:lnTo>
                  <a:lnTo>
                    <a:pt x="101683" y="501496"/>
                  </a:lnTo>
                  <a:lnTo>
                    <a:pt x="107942" y="477205"/>
                  </a:lnTo>
                  <a:lnTo>
                    <a:pt x="126186" y="430461"/>
                  </a:lnTo>
                  <a:lnTo>
                    <a:pt x="150522" y="384991"/>
                  </a:lnTo>
                  <a:lnTo>
                    <a:pt x="182505" y="340088"/>
                  </a:lnTo>
                  <a:lnTo>
                    <a:pt x="215066" y="301081"/>
                  </a:lnTo>
                  <a:lnTo>
                    <a:pt x="248232" y="267164"/>
                  </a:lnTo>
                  <a:lnTo>
                    <a:pt x="284139" y="237978"/>
                  </a:lnTo>
                  <a:lnTo>
                    <a:pt x="318443" y="210896"/>
                  </a:lnTo>
                  <a:lnTo>
                    <a:pt x="361862" y="177493"/>
                  </a:lnTo>
                  <a:lnTo>
                    <a:pt x="415736" y="13335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94" name="SMARTInkShape-628"/>
            <p:cNvSpPr/>
            <p:nvPr/>
          </p:nvSpPr>
          <p:spPr>
            <a:xfrm>
              <a:off x="9534525" y="1634314"/>
              <a:ext cx="407530" cy="202489"/>
            </a:xfrm>
            <a:custGeom>
              <a:avLst/>
              <a:gdLst/>
              <a:ahLst/>
              <a:cxnLst/>
              <a:rect l="0" t="0" r="0" b="0"/>
              <a:pathLst>
                <a:path w="407530" h="202489">
                  <a:moveTo>
                    <a:pt x="0" y="70661"/>
                  </a:moveTo>
                  <a:lnTo>
                    <a:pt x="0" y="75717"/>
                  </a:lnTo>
                  <a:lnTo>
                    <a:pt x="1058" y="77207"/>
                  </a:lnTo>
                  <a:lnTo>
                    <a:pt x="2822" y="78200"/>
                  </a:lnTo>
                  <a:lnTo>
                    <a:pt x="5057" y="78862"/>
                  </a:lnTo>
                  <a:lnTo>
                    <a:pt x="19298" y="90373"/>
                  </a:lnTo>
                  <a:lnTo>
                    <a:pt x="26742" y="97485"/>
                  </a:lnTo>
                  <a:lnTo>
                    <a:pt x="30583" y="98458"/>
                  </a:lnTo>
                  <a:lnTo>
                    <a:pt x="33089" y="98717"/>
                  </a:lnTo>
                  <a:lnTo>
                    <a:pt x="38695" y="96183"/>
                  </a:lnTo>
                  <a:lnTo>
                    <a:pt x="84049" y="53244"/>
                  </a:lnTo>
                  <a:lnTo>
                    <a:pt x="89900" y="50583"/>
                  </a:lnTo>
                  <a:lnTo>
                    <a:pt x="102044" y="50449"/>
                  </a:lnTo>
                  <a:lnTo>
                    <a:pt x="107188" y="52953"/>
                  </a:lnTo>
                  <a:lnTo>
                    <a:pt x="115725" y="61380"/>
                  </a:lnTo>
                  <a:lnTo>
                    <a:pt x="133120" y="108061"/>
                  </a:lnTo>
                  <a:lnTo>
                    <a:pt x="144841" y="155488"/>
                  </a:lnTo>
                  <a:lnTo>
                    <a:pt x="161020" y="186665"/>
                  </a:lnTo>
                  <a:lnTo>
                    <a:pt x="169636" y="196302"/>
                  </a:lnTo>
                  <a:lnTo>
                    <a:pt x="173416" y="198871"/>
                  </a:lnTo>
                  <a:lnTo>
                    <a:pt x="193904" y="202488"/>
                  </a:lnTo>
                  <a:lnTo>
                    <a:pt x="230197" y="188390"/>
                  </a:lnTo>
                  <a:lnTo>
                    <a:pt x="274344" y="156419"/>
                  </a:lnTo>
                  <a:lnTo>
                    <a:pt x="320565" y="111938"/>
                  </a:lnTo>
                  <a:lnTo>
                    <a:pt x="365119" y="68544"/>
                  </a:lnTo>
                  <a:lnTo>
                    <a:pt x="391818" y="48994"/>
                  </a:lnTo>
                  <a:lnTo>
                    <a:pt x="402667" y="34020"/>
                  </a:lnTo>
                  <a:lnTo>
                    <a:pt x="407529" y="16178"/>
                  </a:lnTo>
                  <a:lnTo>
                    <a:pt x="406094" y="12114"/>
                  </a:lnTo>
                  <a:lnTo>
                    <a:pt x="403022" y="9404"/>
                  </a:lnTo>
                  <a:lnTo>
                    <a:pt x="377825" y="0"/>
                  </a:lnTo>
                  <a:lnTo>
                    <a:pt x="335727" y="2101"/>
                  </a:lnTo>
                  <a:lnTo>
                    <a:pt x="290095" y="9258"/>
                  </a:lnTo>
                  <a:lnTo>
                    <a:pt x="243292" y="24598"/>
                  </a:lnTo>
                  <a:lnTo>
                    <a:pt x="197676" y="39726"/>
                  </a:lnTo>
                  <a:lnTo>
                    <a:pt x="161230" y="56556"/>
                  </a:lnTo>
                  <a:lnTo>
                    <a:pt x="114601" y="91224"/>
                  </a:lnTo>
                  <a:lnTo>
                    <a:pt x="104556" y="100262"/>
                  </a:lnTo>
                  <a:lnTo>
                    <a:pt x="92951" y="121412"/>
                  </a:lnTo>
                  <a:lnTo>
                    <a:pt x="87866" y="137674"/>
                  </a:lnTo>
                  <a:lnTo>
                    <a:pt x="88210" y="141795"/>
                  </a:lnTo>
                  <a:lnTo>
                    <a:pt x="91415" y="149195"/>
                  </a:lnTo>
                  <a:lnTo>
                    <a:pt x="104775" y="165911"/>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95" name="SMARTInkShape-629"/>
            <p:cNvSpPr/>
            <p:nvPr/>
          </p:nvSpPr>
          <p:spPr>
            <a:xfrm>
              <a:off x="9467850" y="1628775"/>
              <a:ext cx="9526" cy="9526"/>
            </a:xfrm>
            <a:custGeom>
              <a:avLst/>
              <a:gdLst/>
              <a:ahLst/>
              <a:cxnLst/>
              <a:rect l="0" t="0" r="0" b="0"/>
              <a:pathLst>
                <a:path w="9526" h="9526">
                  <a:moveTo>
                    <a:pt x="0" y="0"/>
                  </a:moveTo>
                  <a:lnTo>
                    <a:pt x="9525" y="95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96" name="SMARTInkShape-630"/>
            <p:cNvSpPr/>
            <p:nvPr/>
          </p:nvSpPr>
          <p:spPr>
            <a:xfrm>
              <a:off x="9467850" y="1733550"/>
              <a:ext cx="9526" cy="76201"/>
            </a:xfrm>
            <a:custGeom>
              <a:avLst/>
              <a:gdLst/>
              <a:ahLst/>
              <a:cxnLst/>
              <a:rect l="0" t="0" r="0" b="0"/>
              <a:pathLst>
                <a:path w="9526" h="76201">
                  <a:moveTo>
                    <a:pt x="0" y="0"/>
                  </a:moveTo>
                  <a:lnTo>
                    <a:pt x="9525" y="7620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97" name="SMARTInkShape-631"/>
            <p:cNvSpPr/>
            <p:nvPr/>
          </p:nvSpPr>
          <p:spPr>
            <a:xfrm>
              <a:off x="9344025" y="1543050"/>
              <a:ext cx="28576" cy="314326"/>
            </a:xfrm>
            <a:custGeom>
              <a:avLst/>
              <a:gdLst/>
              <a:ahLst/>
              <a:cxnLst/>
              <a:rect l="0" t="0" r="0" b="0"/>
              <a:pathLst>
                <a:path w="28576" h="314326">
                  <a:moveTo>
                    <a:pt x="0" y="0"/>
                  </a:moveTo>
                  <a:lnTo>
                    <a:pt x="0" y="5056"/>
                  </a:lnTo>
                  <a:lnTo>
                    <a:pt x="5488" y="24909"/>
                  </a:lnTo>
                  <a:lnTo>
                    <a:pt x="1398" y="63952"/>
                  </a:lnTo>
                  <a:lnTo>
                    <a:pt x="415" y="106790"/>
                  </a:lnTo>
                  <a:lnTo>
                    <a:pt x="123" y="152997"/>
                  </a:lnTo>
                  <a:lnTo>
                    <a:pt x="36" y="197380"/>
                  </a:lnTo>
                  <a:lnTo>
                    <a:pt x="2833" y="234519"/>
                  </a:lnTo>
                  <a:lnTo>
                    <a:pt x="13260" y="275513"/>
                  </a:lnTo>
                  <a:lnTo>
                    <a:pt x="28575" y="3143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98" name="SMARTInkShape-632"/>
            <p:cNvSpPr/>
            <p:nvPr/>
          </p:nvSpPr>
          <p:spPr>
            <a:xfrm>
              <a:off x="9277634" y="1504950"/>
              <a:ext cx="18767" cy="314326"/>
            </a:xfrm>
            <a:custGeom>
              <a:avLst/>
              <a:gdLst/>
              <a:ahLst/>
              <a:cxnLst/>
              <a:rect l="0" t="0" r="0" b="0"/>
              <a:pathLst>
                <a:path w="18767" h="314326">
                  <a:moveTo>
                    <a:pt x="18766" y="0"/>
                  </a:moveTo>
                  <a:lnTo>
                    <a:pt x="12220" y="46664"/>
                  </a:lnTo>
                  <a:lnTo>
                    <a:pt x="9065" y="90497"/>
                  </a:lnTo>
                  <a:lnTo>
                    <a:pt x="2956" y="136998"/>
                  </a:lnTo>
                  <a:lnTo>
                    <a:pt x="676" y="184290"/>
                  </a:lnTo>
                  <a:lnTo>
                    <a:pt x="0" y="229700"/>
                  </a:lnTo>
                  <a:lnTo>
                    <a:pt x="859" y="265262"/>
                  </a:lnTo>
                  <a:lnTo>
                    <a:pt x="18766" y="3143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99" name="SMARTInkShape-633"/>
            <p:cNvSpPr/>
            <p:nvPr/>
          </p:nvSpPr>
          <p:spPr>
            <a:xfrm>
              <a:off x="9128217" y="1632893"/>
              <a:ext cx="114059" cy="221082"/>
            </a:xfrm>
            <a:custGeom>
              <a:avLst/>
              <a:gdLst/>
              <a:ahLst/>
              <a:cxnLst/>
              <a:rect l="0" t="0" r="0" b="0"/>
              <a:pathLst>
                <a:path w="114059" h="221082">
                  <a:moveTo>
                    <a:pt x="6258" y="110182"/>
                  </a:moveTo>
                  <a:lnTo>
                    <a:pt x="14459" y="110182"/>
                  </a:lnTo>
                  <a:lnTo>
                    <a:pt x="51409" y="89460"/>
                  </a:lnTo>
                  <a:lnTo>
                    <a:pt x="98189" y="54785"/>
                  </a:lnTo>
                  <a:lnTo>
                    <a:pt x="112283" y="31679"/>
                  </a:lnTo>
                  <a:lnTo>
                    <a:pt x="114058" y="16731"/>
                  </a:lnTo>
                  <a:lnTo>
                    <a:pt x="111319" y="5148"/>
                  </a:lnTo>
                  <a:lnTo>
                    <a:pt x="109108" y="2059"/>
                  </a:lnTo>
                  <a:lnTo>
                    <a:pt x="106574" y="0"/>
                  </a:lnTo>
                  <a:lnTo>
                    <a:pt x="92471" y="3357"/>
                  </a:lnTo>
                  <a:lnTo>
                    <a:pt x="74208" y="12963"/>
                  </a:lnTo>
                  <a:lnTo>
                    <a:pt x="33538" y="54027"/>
                  </a:lnTo>
                  <a:lnTo>
                    <a:pt x="11686" y="97874"/>
                  </a:lnTo>
                  <a:lnTo>
                    <a:pt x="0" y="141030"/>
                  </a:lnTo>
                  <a:lnTo>
                    <a:pt x="302" y="165167"/>
                  </a:lnTo>
                  <a:lnTo>
                    <a:pt x="7491" y="190006"/>
                  </a:lnTo>
                  <a:lnTo>
                    <a:pt x="17743" y="206690"/>
                  </a:lnTo>
                  <a:lnTo>
                    <a:pt x="23440" y="212621"/>
                  </a:lnTo>
                  <a:lnTo>
                    <a:pt x="41058" y="219210"/>
                  </a:lnTo>
                  <a:lnTo>
                    <a:pt x="59824" y="221081"/>
                  </a:lnTo>
                  <a:lnTo>
                    <a:pt x="82458" y="214957"/>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00" name="SMARTInkShape-634"/>
            <p:cNvSpPr/>
            <p:nvPr/>
          </p:nvSpPr>
          <p:spPr>
            <a:xfrm>
              <a:off x="9010650" y="1695450"/>
              <a:ext cx="38101" cy="5057"/>
            </a:xfrm>
            <a:custGeom>
              <a:avLst/>
              <a:gdLst/>
              <a:ahLst/>
              <a:cxnLst/>
              <a:rect l="0" t="0" r="0" b="0"/>
              <a:pathLst>
                <a:path w="38101" h="5057">
                  <a:moveTo>
                    <a:pt x="0" y="0"/>
                  </a:moveTo>
                  <a:lnTo>
                    <a:pt x="5057" y="5056"/>
                  </a:lnTo>
                  <a:lnTo>
                    <a:pt x="38100"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01" name="SMARTInkShape-635"/>
            <p:cNvSpPr/>
            <p:nvPr/>
          </p:nvSpPr>
          <p:spPr>
            <a:xfrm>
              <a:off x="9010684" y="1552575"/>
              <a:ext cx="85692" cy="313714"/>
            </a:xfrm>
            <a:custGeom>
              <a:avLst/>
              <a:gdLst/>
              <a:ahLst/>
              <a:cxnLst/>
              <a:rect l="0" t="0" r="0" b="0"/>
              <a:pathLst>
                <a:path w="85692" h="313714">
                  <a:moveTo>
                    <a:pt x="9491" y="0"/>
                  </a:moveTo>
                  <a:lnTo>
                    <a:pt x="9491" y="44829"/>
                  </a:lnTo>
                  <a:lnTo>
                    <a:pt x="4434" y="85485"/>
                  </a:lnTo>
                  <a:lnTo>
                    <a:pt x="1290" y="125988"/>
                  </a:lnTo>
                  <a:lnTo>
                    <a:pt x="358" y="169857"/>
                  </a:lnTo>
                  <a:lnTo>
                    <a:pt x="82" y="211312"/>
                  </a:lnTo>
                  <a:lnTo>
                    <a:pt x="0" y="250406"/>
                  </a:lnTo>
                  <a:lnTo>
                    <a:pt x="8448" y="276039"/>
                  </a:lnTo>
                  <a:lnTo>
                    <a:pt x="22786" y="298367"/>
                  </a:lnTo>
                  <a:lnTo>
                    <a:pt x="39742" y="311819"/>
                  </a:lnTo>
                  <a:lnTo>
                    <a:pt x="48709" y="313713"/>
                  </a:lnTo>
                  <a:lnTo>
                    <a:pt x="85691" y="30480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02" name="SMARTInkShape-636"/>
            <p:cNvSpPr/>
            <p:nvPr/>
          </p:nvSpPr>
          <p:spPr>
            <a:xfrm>
              <a:off x="8839200" y="1647825"/>
              <a:ext cx="131393" cy="201214"/>
            </a:xfrm>
            <a:custGeom>
              <a:avLst/>
              <a:gdLst/>
              <a:ahLst/>
              <a:cxnLst/>
              <a:rect l="0" t="0" r="0" b="0"/>
              <a:pathLst>
                <a:path w="131393" h="201214">
                  <a:moveTo>
                    <a:pt x="95250" y="0"/>
                  </a:moveTo>
                  <a:lnTo>
                    <a:pt x="49116" y="26837"/>
                  </a:lnTo>
                  <a:lnTo>
                    <a:pt x="36646" y="35211"/>
                  </a:lnTo>
                  <a:lnTo>
                    <a:pt x="27576" y="45988"/>
                  </a:lnTo>
                  <a:lnTo>
                    <a:pt x="22839" y="57834"/>
                  </a:lnTo>
                  <a:lnTo>
                    <a:pt x="21576" y="63956"/>
                  </a:lnTo>
                  <a:lnTo>
                    <a:pt x="22851" y="69095"/>
                  </a:lnTo>
                  <a:lnTo>
                    <a:pt x="29911" y="77629"/>
                  </a:lnTo>
                  <a:lnTo>
                    <a:pt x="72822" y="102559"/>
                  </a:lnTo>
                  <a:lnTo>
                    <a:pt x="111046" y="122094"/>
                  </a:lnTo>
                  <a:lnTo>
                    <a:pt x="118480" y="129021"/>
                  </a:lnTo>
                  <a:lnTo>
                    <a:pt x="126742" y="145184"/>
                  </a:lnTo>
                  <a:lnTo>
                    <a:pt x="131392" y="167078"/>
                  </a:lnTo>
                  <a:lnTo>
                    <a:pt x="127812" y="173827"/>
                  </a:lnTo>
                  <a:lnTo>
                    <a:pt x="112544" y="186970"/>
                  </a:lnTo>
                  <a:lnTo>
                    <a:pt x="75092" y="201213"/>
                  </a:lnTo>
                  <a:lnTo>
                    <a:pt x="0" y="19050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03" name="SMARTInkShape-637"/>
            <p:cNvSpPr/>
            <p:nvPr/>
          </p:nvSpPr>
          <p:spPr>
            <a:xfrm>
              <a:off x="8667750" y="1708329"/>
              <a:ext cx="161926" cy="110947"/>
            </a:xfrm>
            <a:custGeom>
              <a:avLst/>
              <a:gdLst/>
              <a:ahLst/>
              <a:cxnLst/>
              <a:rect l="0" t="0" r="0" b="0"/>
              <a:pathLst>
                <a:path w="161926" h="110947">
                  <a:moveTo>
                    <a:pt x="0" y="15696"/>
                  </a:moveTo>
                  <a:lnTo>
                    <a:pt x="0" y="20752"/>
                  </a:lnTo>
                  <a:lnTo>
                    <a:pt x="15078" y="52894"/>
                  </a:lnTo>
                  <a:lnTo>
                    <a:pt x="19401" y="67154"/>
                  </a:lnTo>
                  <a:lnTo>
                    <a:pt x="45448" y="108099"/>
                  </a:lnTo>
                  <a:lnTo>
                    <a:pt x="46173" y="107990"/>
                  </a:lnTo>
                  <a:lnTo>
                    <a:pt x="46658" y="106858"/>
                  </a:lnTo>
                  <a:lnTo>
                    <a:pt x="52625" y="61967"/>
                  </a:lnTo>
                  <a:lnTo>
                    <a:pt x="76952" y="20524"/>
                  </a:lnTo>
                  <a:lnTo>
                    <a:pt x="90416" y="4191"/>
                  </a:lnTo>
                  <a:lnTo>
                    <a:pt x="97688" y="0"/>
                  </a:lnTo>
                  <a:lnTo>
                    <a:pt x="101109" y="998"/>
                  </a:lnTo>
                  <a:lnTo>
                    <a:pt x="107731" y="7753"/>
                  </a:lnTo>
                  <a:lnTo>
                    <a:pt x="119549" y="48974"/>
                  </a:lnTo>
                  <a:lnTo>
                    <a:pt x="128319" y="87668"/>
                  </a:lnTo>
                  <a:lnTo>
                    <a:pt x="161925" y="110946"/>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04" name="SMARTInkShape-638"/>
            <p:cNvSpPr/>
            <p:nvPr/>
          </p:nvSpPr>
          <p:spPr>
            <a:xfrm>
              <a:off x="8515350" y="1790700"/>
              <a:ext cx="133351" cy="76201"/>
            </a:xfrm>
            <a:custGeom>
              <a:avLst/>
              <a:gdLst/>
              <a:ahLst/>
              <a:cxnLst/>
              <a:rect l="0" t="0" r="0" b="0"/>
              <a:pathLst>
                <a:path w="133351" h="76201">
                  <a:moveTo>
                    <a:pt x="0" y="76200"/>
                  </a:moveTo>
                  <a:lnTo>
                    <a:pt x="5056" y="71144"/>
                  </a:lnTo>
                  <a:lnTo>
                    <a:pt x="52516" y="44144"/>
                  </a:lnTo>
                  <a:lnTo>
                    <a:pt x="133350"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05" name="SMARTInkShape-639"/>
            <p:cNvSpPr/>
            <p:nvPr/>
          </p:nvSpPr>
          <p:spPr>
            <a:xfrm>
              <a:off x="8391525" y="1600655"/>
              <a:ext cx="257176" cy="66221"/>
            </a:xfrm>
            <a:custGeom>
              <a:avLst/>
              <a:gdLst/>
              <a:ahLst/>
              <a:cxnLst/>
              <a:rect l="0" t="0" r="0" b="0"/>
              <a:pathLst>
                <a:path w="257176" h="66221">
                  <a:moveTo>
                    <a:pt x="0" y="66220"/>
                  </a:moveTo>
                  <a:lnTo>
                    <a:pt x="0" y="61164"/>
                  </a:lnTo>
                  <a:lnTo>
                    <a:pt x="5056" y="47906"/>
                  </a:lnTo>
                  <a:lnTo>
                    <a:pt x="16006" y="39383"/>
                  </a:lnTo>
                  <a:lnTo>
                    <a:pt x="59062" y="15453"/>
                  </a:lnTo>
                  <a:lnTo>
                    <a:pt x="93582" y="4729"/>
                  </a:lnTo>
                  <a:lnTo>
                    <a:pt x="130621" y="1081"/>
                  </a:lnTo>
                  <a:lnTo>
                    <a:pt x="168407" y="0"/>
                  </a:lnTo>
                  <a:lnTo>
                    <a:pt x="205356" y="738"/>
                  </a:lnTo>
                  <a:lnTo>
                    <a:pt x="257175" y="907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06" name="SMARTInkShape-640"/>
            <p:cNvSpPr/>
            <p:nvPr/>
          </p:nvSpPr>
          <p:spPr>
            <a:xfrm>
              <a:off x="8543925" y="1619250"/>
              <a:ext cx="19051" cy="257176"/>
            </a:xfrm>
            <a:custGeom>
              <a:avLst/>
              <a:gdLst/>
              <a:ahLst/>
              <a:cxnLst/>
              <a:rect l="0" t="0" r="0" b="0"/>
              <a:pathLst>
                <a:path w="19051" h="257176">
                  <a:moveTo>
                    <a:pt x="0" y="0"/>
                  </a:moveTo>
                  <a:lnTo>
                    <a:pt x="0" y="39772"/>
                  </a:lnTo>
                  <a:lnTo>
                    <a:pt x="6546" y="77589"/>
                  </a:lnTo>
                  <a:lnTo>
                    <a:pt x="11759" y="124726"/>
                  </a:lnTo>
                  <a:lnTo>
                    <a:pt x="16890" y="162192"/>
                  </a:lnTo>
                  <a:lnTo>
                    <a:pt x="18624" y="202665"/>
                  </a:lnTo>
                  <a:lnTo>
                    <a:pt x="19050" y="25717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07" name="SMARTInkShape-641"/>
            <p:cNvSpPr/>
            <p:nvPr/>
          </p:nvSpPr>
          <p:spPr>
            <a:xfrm>
              <a:off x="8334375" y="1828800"/>
              <a:ext cx="1" cy="9526"/>
            </a:xfrm>
            <a:custGeom>
              <a:avLst/>
              <a:gdLst/>
              <a:ahLst/>
              <a:cxnLst/>
              <a:rect l="0" t="0" r="0" b="0"/>
              <a:pathLst>
                <a:path w="1" h="9526">
                  <a:moveTo>
                    <a:pt x="0" y="0"/>
                  </a:moveTo>
                  <a:lnTo>
                    <a:pt x="0" y="95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08" name="SMARTInkShape-642"/>
            <p:cNvSpPr/>
            <p:nvPr/>
          </p:nvSpPr>
          <p:spPr>
            <a:xfrm>
              <a:off x="8005469" y="1762125"/>
              <a:ext cx="250188" cy="105684"/>
            </a:xfrm>
            <a:custGeom>
              <a:avLst/>
              <a:gdLst/>
              <a:ahLst/>
              <a:cxnLst/>
              <a:rect l="0" t="0" r="0" b="0"/>
              <a:pathLst>
                <a:path w="250188" h="105684">
                  <a:moveTo>
                    <a:pt x="5056" y="0"/>
                  </a:moveTo>
                  <a:lnTo>
                    <a:pt x="0" y="5056"/>
                  </a:lnTo>
                  <a:lnTo>
                    <a:pt x="339" y="16006"/>
                  </a:lnTo>
                  <a:lnTo>
                    <a:pt x="4642" y="59705"/>
                  </a:lnTo>
                  <a:lnTo>
                    <a:pt x="5930" y="76277"/>
                  </a:lnTo>
                  <a:lnTo>
                    <a:pt x="10031" y="90698"/>
                  </a:lnTo>
                  <a:lnTo>
                    <a:pt x="15381" y="98519"/>
                  </a:lnTo>
                  <a:lnTo>
                    <a:pt x="18289" y="100604"/>
                  </a:lnTo>
                  <a:lnTo>
                    <a:pt x="29987" y="100099"/>
                  </a:lnTo>
                  <a:lnTo>
                    <a:pt x="44712" y="95289"/>
                  </a:lnTo>
                  <a:lnTo>
                    <a:pt x="58312" y="86095"/>
                  </a:lnTo>
                  <a:lnTo>
                    <a:pt x="87863" y="41703"/>
                  </a:lnTo>
                  <a:lnTo>
                    <a:pt x="102904" y="13412"/>
                  </a:lnTo>
                  <a:lnTo>
                    <a:pt x="104155" y="8941"/>
                  </a:lnTo>
                  <a:lnTo>
                    <a:pt x="103931" y="5961"/>
                  </a:lnTo>
                  <a:lnTo>
                    <a:pt x="102722" y="3974"/>
                  </a:lnTo>
                  <a:lnTo>
                    <a:pt x="101917" y="4766"/>
                  </a:lnTo>
                  <a:lnTo>
                    <a:pt x="100518" y="36977"/>
                  </a:lnTo>
                  <a:lnTo>
                    <a:pt x="105425" y="61286"/>
                  </a:lnTo>
                  <a:lnTo>
                    <a:pt x="123695" y="86950"/>
                  </a:lnTo>
                  <a:lnTo>
                    <a:pt x="149217" y="104550"/>
                  </a:lnTo>
                  <a:lnTo>
                    <a:pt x="159371" y="105683"/>
                  </a:lnTo>
                  <a:lnTo>
                    <a:pt x="181944" y="101298"/>
                  </a:lnTo>
                  <a:lnTo>
                    <a:pt x="208338" y="86929"/>
                  </a:lnTo>
                  <a:lnTo>
                    <a:pt x="235161" y="56565"/>
                  </a:lnTo>
                  <a:lnTo>
                    <a:pt x="248927" y="31909"/>
                  </a:lnTo>
                  <a:lnTo>
                    <a:pt x="250187" y="27623"/>
                  </a:lnTo>
                  <a:lnTo>
                    <a:pt x="249968" y="23707"/>
                  </a:lnTo>
                  <a:lnTo>
                    <a:pt x="246903" y="16533"/>
                  </a:lnTo>
                  <a:lnTo>
                    <a:pt x="244604" y="14197"/>
                  </a:lnTo>
                  <a:lnTo>
                    <a:pt x="224131" y="95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09" name="SMARTInkShape-643"/>
            <p:cNvSpPr/>
            <p:nvPr/>
          </p:nvSpPr>
          <p:spPr>
            <a:xfrm>
              <a:off x="7905750" y="1714500"/>
              <a:ext cx="38101" cy="184031"/>
            </a:xfrm>
            <a:custGeom>
              <a:avLst/>
              <a:gdLst/>
              <a:ahLst/>
              <a:cxnLst/>
              <a:rect l="0" t="0" r="0" b="0"/>
              <a:pathLst>
                <a:path w="38101" h="184031">
                  <a:moveTo>
                    <a:pt x="0" y="0"/>
                  </a:moveTo>
                  <a:lnTo>
                    <a:pt x="0" y="47559"/>
                  </a:lnTo>
                  <a:lnTo>
                    <a:pt x="2822" y="84647"/>
                  </a:lnTo>
                  <a:lnTo>
                    <a:pt x="10361" y="130208"/>
                  </a:lnTo>
                  <a:lnTo>
                    <a:pt x="17906" y="173623"/>
                  </a:lnTo>
                  <a:lnTo>
                    <a:pt x="18711" y="183971"/>
                  </a:lnTo>
                  <a:lnTo>
                    <a:pt x="18824" y="184030"/>
                  </a:lnTo>
                  <a:lnTo>
                    <a:pt x="19037" y="147670"/>
                  </a:lnTo>
                  <a:lnTo>
                    <a:pt x="19046" y="110664"/>
                  </a:lnTo>
                  <a:lnTo>
                    <a:pt x="26653" y="67838"/>
                  </a:lnTo>
                  <a:lnTo>
                    <a:pt x="38100" y="2857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10" name="SMARTInkShape-644"/>
            <p:cNvSpPr/>
            <p:nvPr/>
          </p:nvSpPr>
          <p:spPr>
            <a:xfrm>
              <a:off x="7743825" y="1727657"/>
              <a:ext cx="136073" cy="177344"/>
            </a:xfrm>
            <a:custGeom>
              <a:avLst/>
              <a:gdLst/>
              <a:ahLst/>
              <a:cxnLst/>
              <a:rect l="0" t="0" r="0" b="0"/>
              <a:pathLst>
                <a:path w="136073" h="177344">
                  <a:moveTo>
                    <a:pt x="0" y="91618"/>
                  </a:moveTo>
                  <a:lnTo>
                    <a:pt x="27006" y="90560"/>
                  </a:lnTo>
                  <a:lnTo>
                    <a:pt x="70352" y="75371"/>
                  </a:lnTo>
                  <a:lnTo>
                    <a:pt x="95281" y="65049"/>
                  </a:lnTo>
                  <a:lnTo>
                    <a:pt x="124705" y="42127"/>
                  </a:lnTo>
                  <a:lnTo>
                    <a:pt x="135845" y="26625"/>
                  </a:lnTo>
                  <a:lnTo>
                    <a:pt x="136072" y="20772"/>
                  </a:lnTo>
                  <a:lnTo>
                    <a:pt x="130679" y="8626"/>
                  </a:lnTo>
                  <a:lnTo>
                    <a:pt x="124049" y="1816"/>
                  </a:lnTo>
                  <a:lnTo>
                    <a:pt x="120799" y="0"/>
                  </a:lnTo>
                  <a:lnTo>
                    <a:pt x="105899" y="3626"/>
                  </a:lnTo>
                  <a:lnTo>
                    <a:pt x="96000" y="7557"/>
                  </a:lnTo>
                  <a:lnTo>
                    <a:pt x="76533" y="26035"/>
                  </a:lnTo>
                  <a:lnTo>
                    <a:pt x="60473" y="49770"/>
                  </a:lnTo>
                  <a:lnTo>
                    <a:pt x="47341" y="96522"/>
                  </a:lnTo>
                  <a:lnTo>
                    <a:pt x="44261" y="110762"/>
                  </a:lnTo>
                  <a:lnTo>
                    <a:pt x="45382" y="123431"/>
                  </a:lnTo>
                  <a:lnTo>
                    <a:pt x="55095" y="145974"/>
                  </a:lnTo>
                  <a:lnTo>
                    <a:pt x="123825" y="177343"/>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11" name="SMARTInkShape-645"/>
            <p:cNvSpPr/>
            <p:nvPr/>
          </p:nvSpPr>
          <p:spPr>
            <a:xfrm>
              <a:off x="7547045" y="1680154"/>
              <a:ext cx="215831" cy="238135"/>
            </a:xfrm>
            <a:custGeom>
              <a:avLst/>
              <a:gdLst/>
              <a:ahLst/>
              <a:cxnLst/>
              <a:rect l="0" t="0" r="0" b="0"/>
              <a:pathLst>
                <a:path w="215831" h="238135">
                  <a:moveTo>
                    <a:pt x="82480" y="81971"/>
                  </a:moveTo>
                  <a:lnTo>
                    <a:pt x="72367" y="81971"/>
                  </a:lnTo>
                  <a:lnTo>
                    <a:pt x="50908" y="92084"/>
                  </a:lnTo>
                  <a:lnTo>
                    <a:pt x="39168" y="102693"/>
                  </a:lnTo>
                  <a:lnTo>
                    <a:pt x="26607" y="123389"/>
                  </a:lnTo>
                  <a:lnTo>
                    <a:pt x="13361" y="146807"/>
                  </a:lnTo>
                  <a:lnTo>
                    <a:pt x="7826" y="153770"/>
                  </a:lnTo>
                  <a:lnTo>
                    <a:pt x="1675" y="175618"/>
                  </a:lnTo>
                  <a:lnTo>
                    <a:pt x="0" y="198733"/>
                  </a:lnTo>
                  <a:lnTo>
                    <a:pt x="2783" y="212535"/>
                  </a:lnTo>
                  <a:lnTo>
                    <a:pt x="7123" y="217697"/>
                  </a:lnTo>
                  <a:lnTo>
                    <a:pt x="20413" y="226255"/>
                  </a:lnTo>
                  <a:lnTo>
                    <a:pt x="29461" y="226843"/>
                  </a:lnTo>
                  <a:lnTo>
                    <a:pt x="59245" y="218618"/>
                  </a:lnTo>
                  <a:lnTo>
                    <a:pt x="71447" y="212200"/>
                  </a:lnTo>
                  <a:lnTo>
                    <a:pt x="94451" y="185306"/>
                  </a:lnTo>
                  <a:lnTo>
                    <a:pt x="113716" y="146993"/>
                  </a:lnTo>
                  <a:lnTo>
                    <a:pt x="119676" y="100803"/>
                  </a:lnTo>
                  <a:lnTo>
                    <a:pt x="115345" y="57822"/>
                  </a:lnTo>
                  <a:lnTo>
                    <a:pt x="108798" y="16715"/>
                  </a:lnTo>
                  <a:lnTo>
                    <a:pt x="103702" y="5344"/>
                  </a:lnTo>
                  <a:lnTo>
                    <a:pt x="97909" y="289"/>
                  </a:lnTo>
                  <a:lnTo>
                    <a:pt x="94882" y="0"/>
                  </a:lnTo>
                  <a:lnTo>
                    <a:pt x="88698" y="2500"/>
                  </a:lnTo>
                  <a:lnTo>
                    <a:pt x="85244" y="18429"/>
                  </a:lnTo>
                  <a:lnTo>
                    <a:pt x="83026" y="61658"/>
                  </a:lnTo>
                  <a:lnTo>
                    <a:pt x="90193" y="108376"/>
                  </a:lnTo>
                  <a:lnTo>
                    <a:pt x="104621" y="155547"/>
                  </a:lnTo>
                  <a:lnTo>
                    <a:pt x="127541" y="195753"/>
                  </a:lnTo>
                  <a:lnTo>
                    <a:pt x="151392" y="224548"/>
                  </a:lnTo>
                  <a:lnTo>
                    <a:pt x="175894" y="238134"/>
                  </a:lnTo>
                  <a:lnTo>
                    <a:pt x="215830" y="234371"/>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12" name="SMARTInkShape-646"/>
            <p:cNvSpPr/>
            <p:nvPr/>
          </p:nvSpPr>
          <p:spPr>
            <a:xfrm>
              <a:off x="7353300" y="1752600"/>
              <a:ext cx="180976" cy="171451"/>
            </a:xfrm>
            <a:custGeom>
              <a:avLst/>
              <a:gdLst/>
              <a:ahLst/>
              <a:cxnLst/>
              <a:rect l="0" t="0" r="0" b="0"/>
              <a:pathLst>
                <a:path w="180976" h="171451">
                  <a:moveTo>
                    <a:pt x="0" y="0"/>
                  </a:moveTo>
                  <a:lnTo>
                    <a:pt x="5056" y="5056"/>
                  </a:lnTo>
                  <a:lnTo>
                    <a:pt x="7539" y="10361"/>
                  </a:lnTo>
                  <a:lnTo>
                    <a:pt x="8201" y="13258"/>
                  </a:lnTo>
                  <a:lnTo>
                    <a:pt x="22355" y="33114"/>
                  </a:lnTo>
                  <a:lnTo>
                    <a:pt x="28849" y="51204"/>
                  </a:lnTo>
                  <a:lnTo>
                    <a:pt x="65082" y="98471"/>
                  </a:lnTo>
                  <a:lnTo>
                    <a:pt x="74003" y="116661"/>
                  </a:lnTo>
                  <a:lnTo>
                    <a:pt x="74737" y="116932"/>
                  </a:lnTo>
                  <a:lnTo>
                    <a:pt x="75224" y="116055"/>
                  </a:lnTo>
                  <a:lnTo>
                    <a:pt x="76161" y="72951"/>
                  </a:lnTo>
                  <a:lnTo>
                    <a:pt x="79011" y="46662"/>
                  </a:lnTo>
                  <a:lnTo>
                    <a:pt x="83799" y="31322"/>
                  </a:lnTo>
                  <a:lnTo>
                    <a:pt x="89456" y="24504"/>
                  </a:lnTo>
                  <a:lnTo>
                    <a:pt x="94562" y="23744"/>
                  </a:lnTo>
                  <a:lnTo>
                    <a:pt x="108703" y="25722"/>
                  </a:lnTo>
                  <a:lnTo>
                    <a:pt x="114802" y="29848"/>
                  </a:lnTo>
                  <a:lnTo>
                    <a:pt x="135755" y="63041"/>
                  </a:lnTo>
                  <a:lnTo>
                    <a:pt x="155619" y="109506"/>
                  </a:lnTo>
                  <a:lnTo>
                    <a:pt x="180975" y="17145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13" name="SMARTInkShape-647"/>
            <p:cNvSpPr/>
            <p:nvPr/>
          </p:nvSpPr>
          <p:spPr>
            <a:xfrm>
              <a:off x="7079500" y="1634498"/>
              <a:ext cx="279645" cy="260651"/>
            </a:xfrm>
            <a:custGeom>
              <a:avLst/>
              <a:gdLst/>
              <a:ahLst/>
              <a:cxnLst/>
              <a:rect l="0" t="0" r="0" b="0"/>
              <a:pathLst>
                <a:path w="279645" h="260651">
                  <a:moveTo>
                    <a:pt x="159500" y="32377"/>
                  </a:moveTo>
                  <a:lnTo>
                    <a:pt x="159500" y="27321"/>
                  </a:lnTo>
                  <a:lnTo>
                    <a:pt x="148211" y="24838"/>
                  </a:lnTo>
                  <a:lnTo>
                    <a:pt x="108664" y="24172"/>
                  </a:lnTo>
                  <a:lnTo>
                    <a:pt x="91398" y="28025"/>
                  </a:lnTo>
                  <a:lnTo>
                    <a:pt x="68884" y="41200"/>
                  </a:lnTo>
                  <a:lnTo>
                    <a:pt x="29454" y="77044"/>
                  </a:lnTo>
                  <a:lnTo>
                    <a:pt x="11555" y="116420"/>
                  </a:lnTo>
                  <a:lnTo>
                    <a:pt x="651" y="155870"/>
                  </a:lnTo>
                  <a:lnTo>
                    <a:pt x="0" y="175104"/>
                  </a:lnTo>
                  <a:lnTo>
                    <a:pt x="8206" y="210500"/>
                  </a:lnTo>
                  <a:lnTo>
                    <a:pt x="15000" y="224785"/>
                  </a:lnTo>
                  <a:lnTo>
                    <a:pt x="25075" y="238189"/>
                  </a:lnTo>
                  <a:lnTo>
                    <a:pt x="47704" y="252578"/>
                  </a:lnTo>
                  <a:lnTo>
                    <a:pt x="83795" y="259318"/>
                  </a:lnTo>
                  <a:lnTo>
                    <a:pt x="124319" y="260650"/>
                  </a:lnTo>
                  <a:lnTo>
                    <a:pt x="167720" y="255856"/>
                  </a:lnTo>
                  <a:lnTo>
                    <a:pt x="213656" y="234132"/>
                  </a:lnTo>
                  <a:lnTo>
                    <a:pt x="228019" y="224704"/>
                  </a:lnTo>
                  <a:lnTo>
                    <a:pt x="266275" y="181122"/>
                  </a:lnTo>
                  <a:lnTo>
                    <a:pt x="275042" y="164103"/>
                  </a:lnTo>
                  <a:lnTo>
                    <a:pt x="279644" y="134666"/>
                  </a:lnTo>
                  <a:lnTo>
                    <a:pt x="279412" y="87732"/>
                  </a:lnTo>
                  <a:lnTo>
                    <a:pt x="266935" y="40999"/>
                  </a:lnTo>
                  <a:lnTo>
                    <a:pt x="260871" y="27037"/>
                  </a:lnTo>
                  <a:lnTo>
                    <a:pt x="243359" y="16598"/>
                  </a:lnTo>
                  <a:lnTo>
                    <a:pt x="203750" y="4771"/>
                  </a:lnTo>
                  <a:lnTo>
                    <a:pt x="178108" y="0"/>
                  </a:lnTo>
                  <a:lnTo>
                    <a:pt x="111875" y="13327"/>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14" name="SMARTInkShape-648"/>
            <p:cNvSpPr/>
            <p:nvPr/>
          </p:nvSpPr>
          <p:spPr>
            <a:xfrm>
              <a:off x="6284696" y="1658674"/>
              <a:ext cx="287555" cy="303477"/>
            </a:xfrm>
            <a:custGeom>
              <a:avLst/>
              <a:gdLst/>
              <a:ahLst/>
              <a:cxnLst/>
              <a:rect l="0" t="0" r="0" b="0"/>
              <a:pathLst>
                <a:path w="287555" h="303477">
                  <a:moveTo>
                    <a:pt x="182779" y="8201"/>
                  </a:moveTo>
                  <a:lnTo>
                    <a:pt x="187835" y="3145"/>
                  </a:lnTo>
                  <a:lnTo>
                    <a:pt x="193140" y="662"/>
                  </a:lnTo>
                  <a:lnTo>
                    <a:pt x="196036" y="0"/>
                  </a:lnTo>
                  <a:lnTo>
                    <a:pt x="199026" y="617"/>
                  </a:lnTo>
                  <a:lnTo>
                    <a:pt x="205169" y="4125"/>
                  </a:lnTo>
                  <a:lnTo>
                    <a:pt x="208605" y="14856"/>
                  </a:lnTo>
                  <a:lnTo>
                    <a:pt x="209522" y="22163"/>
                  </a:lnTo>
                  <a:lnTo>
                    <a:pt x="204895" y="38748"/>
                  </a:lnTo>
                  <a:lnTo>
                    <a:pt x="179622" y="80322"/>
                  </a:lnTo>
                  <a:lnTo>
                    <a:pt x="142997" y="121695"/>
                  </a:lnTo>
                  <a:lnTo>
                    <a:pt x="98917" y="160442"/>
                  </a:lnTo>
                  <a:lnTo>
                    <a:pt x="59322" y="198669"/>
                  </a:lnTo>
                  <a:lnTo>
                    <a:pt x="15094" y="242591"/>
                  </a:lnTo>
                  <a:lnTo>
                    <a:pt x="685" y="267091"/>
                  </a:lnTo>
                  <a:lnTo>
                    <a:pt x="0" y="273928"/>
                  </a:lnTo>
                  <a:lnTo>
                    <a:pt x="1660" y="279544"/>
                  </a:lnTo>
                  <a:lnTo>
                    <a:pt x="4883" y="284346"/>
                  </a:lnTo>
                  <a:lnTo>
                    <a:pt x="22576" y="289682"/>
                  </a:lnTo>
                  <a:lnTo>
                    <a:pt x="59464" y="289864"/>
                  </a:lnTo>
                  <a:lnTo>
                    <a:pt x="100027" y="286037"/>
                  </a:lnTo>
                  <a:lnTo>
                    <a:pt x="142738" y="284903"/>
                  </a:lnTo>
                  <a:lnTo>
                    <a:pt x="182204" y="284567"/>
                  </a:lnTo>
                  <a:lnTo>
                    <a:pt x="228409" y="289510"/>
                  </a:lnTo>
                  <a:lnTo>
                    <a:pt x="287554" y="303476"/>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15" name="SMARTInkShape-649"/>
            <p:cNvSpPr/>
            <p:nvPr/>
          </p:nvSpPr>
          <p:spPr>
            <a:xfrm>
              <a:off x="6372617" y="1819310"/>
              <a:ext cx="628259" cy="38066"/>
            </a:xfrm>
            <a:custGeom>
              <a:avLst/>
              <a:gdLst/>
              <a:ahLst/>
              <a:cxnLst/>
              <a:rect l="0" t="0" r="0" b="0"/>
              <a:pathLst>
                <a:path w="628259" h="38066">
                  <a:moveTo>
                    <a:pt x="9133" y="38065"/>
                  </a:moveTo>
                  <a:lnTo>
                    <a:pt x="0" y="38065"/>
                  </a:lnTo>
                  <a:lnTo>
                    <a:pt x="15952" y="37007"/>
                  </a:lnTo>
                  <a:lnTo>
                    <a:pt x="61394" y="29423"/>
                  </a:lnTo>
                  <a:lnTo>
                    <a:pt x="105926" y="28714"/>
                  </a:lnTo>
                  <a:lnTo>
                    <a:pt x="145763" y="25769"/>
                  </a:lnTo>
                  <a:lnTo>
                    <a:pt x="191079" y="21016"/>
                  </a:lnTo>
                  <a:lnTo>
                    <a:pt x="238021" y="16786"/>
                  </a:lnTo>
                  <a:lnTo>
                    <a:pt x="270669" y="12732"/>
                  </a:lnTo>
                  <a:lnTo>
                    <a:pt x="306346" y="10931"/>
                  </a:lnTo>
                  <a:lnTo>
                    <a:pt x="340548" y="10130"/>
                  </a:lnTo>
                  <a:lnTo>
                    <a:pt x="373387" y="8716"/>
                  </a:lnTo>
                  <a:lnTo>
                    <a:pt x="405621" y="4560"/>
                  </a:lnTo>
                  <a:lnTo>
                    <a:pt x="437586" y="2007"/>
                  </a:lnTo>
                  <a:lnTo>
                    <a:pt x="482510" y="570"/>
                  </a:lnTo>
                  <a:lnTo>
                    <a:pt x="522632" y="144"/>
                  </a:lnTo>
                  <a:lnTo>
                    <a:pt x="564002" y="0"/>
                  </a:lnTo>
                  <a:lnTo>
                    <a:pt x="606704" y="7509"/>
                  </a:lnTo>
                  <a:lnTo>
                    <a:pt x="618679" y="9668"/>
                  </a:lnTo>
                  <a:lnTo>
                    <a:pt x="628258" y="1901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733" name="SMARTInkShape-Group91"/>
          <p:cNvGrpSpPr/>
          <p:nvPr/>
        </p:nvGrpSpPr>
        <p:grpSpPr>
          <a:xfrm>
            <a:off x="8596312" y="839524"/>
            <a:ext cx="1750220" cy="514006"/>
            <a:chOff x="9429750" y="839524"/>
            <a:chExt cx="2333626" cy="514006"/>
          </a:xfrm>
        </p:grpSpPr>
        <p:sp>
          <p:nvSpPr>
            <p:cNvPr id="717" name="SMARTInkShape-650"/>
            <p:cNvSpPr/>
            <p:nvPr/>
          </p:nvSpPr>
          <p:spPr>
            <a:xfrm>
              <a:off x="11544300" y="1028700"/>
              <a:ext cx="219076" cy="161926"/>
            </a:xfrm>
            <a:custGeom>
              <a:avLst/>
              <a:gdLst/>
              <a:ahLst/>
              <a:cxnLst/>
              <a:rect l="0" t="0" r="0" b="0"/>
              <a:pathLst>
                <a:path w="219076" h="161926">
                  <a:moveTo>
                    <a:pt x="0" y="0"/>
                  </a:moveTo>
                  <a:lnTo>
                    <a:pt x="10361" y="36728"/>
                  </a:lnTo>
                  <a:lnTo>
                    <a:pt x="17334" y="83573"/>
                  </a:lnTo>
                  <a:lnTo>
                    <a:pt x="18709" y="128887"/>
                  </a:lnTo>
                  <a:lnTo>
                    <a:pt x="20008" y="151195"/>
                  </a:lnTo>
                  <a:lnTo>
                    <a:pt x="21806" y="154772"/>
                  </a:lnTo>
                  <a:lnTo>
                    <a:pt x="24062" y="157156"/>
                  </a:lnTo>
                  <a:lnTo>
                    <a:pt x="26625" y="156629"/>
                  </a:lnTo>
                  <a:lnTo>
                    <a:pt x="32294" y="150399"/>
                  </a:lnTo>
                  <a:lnTo>
                    <a:pt x="55236" y="105243"/>
                  </a:lnTo>
                  <a:lnTo>
                    <a:pt x="66109" y="70694"/>
                  </a:lnTo>
                  <a:lnTo>
                    <a:pt x="76031" y="38233"/>
                  </a:lnTo>
                  <a:lnTo>
                    <a:pt x="83810" y="22839"/>
                  </a:lnTo>
                  <a:lnTo>
                    <a:pt x="85505" y="23693"/>
                  </a:lnTo>
                  <a:lnTo>
                    <a:pt x="90215" y="30286"/>
                  </a:lnTo>
                  <a:lnTo>
                    <a:pt x="97410" y="72871"/>
                  </a:lnTo>
                  <a:lnTo>
                    <a:pt x="108376" y="100942"/>
                  </a:lnTo>
                  <a:lnTo>
                    <a:pt x="112469" y="105395"/>
                  </a:lnTo>
                  <a:lnTo>
                    <a:pt x="122658" y="110342"/>
                  </a:lnTo>
                  <a:lnTo>
                    <a:pt x="135238" y="113127"/>
                  </a:lnTo>
                  <a:lnTo>
                    <a:pt x="155781" y="103840"/>
                  </a:lnTo>
                  <a:lnTo>
                    <a:pt x="191531" y="79602"/>
                  </a:lnTo>
                  <a:lnTo>
                    <a:pt x="194363" y="79526"/>
                  </a:lnTo>
                  <a:lnTo>
                    <a:pt x="196251" y="80534"/>
                  </a:lnTo>
                  <a:lnTo>
                    <a:pt x="197509" y="82264"/>
                  </a:lnTo>
                  <a:lnTo>
                    <a:pt x="210055" y="126714"/>
                  </a:lnTo>
                  <a:lnTo>
                    <a:pt x="219075" y="1619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18" name="SMARTInkShape-651"/>
            <p:cNvSpPr/>
            <p:nvPr/>
          </p:nvSpPr>
          <p:spPr>
            <a:xfrm>
              <a:off x="11287125" y="1044158"/>
              <a:ext cx="238126" cy="142457"/>
            </a:xfrm>
            <a:custGeom>
              <a:avLst/>
              <a:gdLst/>
              <a:ahLst/>
              <a:cxnLst/>
              <a:rect l="0" t="0" r="0" b="0"/>
              <a:pathLst>
                <a:path w="238126" h="142457">
                  <a:moveTo>
                    <a:pt x="0" y="32167"/>
                  </a:moveTo>
                  <a:lnTo>
                    <a:pt x="2823" y="75009"/>
                  </a:lnTo>
                  <a:lnTo>
                    <a:pt x="16247" y="119183"/>
                  </a:lnTo>
                  <a:lnTo>
                    <a:pt x="25510" y="137442"/>
                  </a:lnTo>
                  <a:lnTo>
                    <a:pt x="31800" y="142456"/>
                  </a:lnTo>
                  <a:lnTo>
                    <a:pt x="33899" y="141676"/>
                  </a:lnTo>
                  <a:lnTo>
                    <a:pt x="35299" y="139040"/>
                  </a:lnTo>
                  <a:lnTo>
                    <a:pt x="48216" y="96426"/>
                  </a:lnTo>
                  <a:lnTo>
                    <a:pt x="57324" y="56146"/>
                  </a:lnTo>
                  <a:lnTo>
                    <a:pt x="74941" y="14091"/>
                  </a:lnTo>
                  <a:lnTo>
                    <a:pt x="83755" y="2966"/>
                  </a:lnTo>
                  <a:lnTo>
                    <a:pt x="87587" y="0"/>
                  </a:lnTo>
                  <a:lnTo>
                    <a:pt x="91199" y="1197"/>
                  </a:lnTo>
                  <a:lnTo>
                    <a:pt x="98036" y="10994"/>
                  </a:lnTo>
                  <a:lnTo>
                    <a:pt x="102778" y="29304"/>
                  </a:lnTo>
                  <a:lnTo>
                    <a:pt x="105439" y="68604"/>
                  </a:lnTo>
                  <a:lnTo>
                    <a:pt x="112925" y="107560"/>
                  </a:lnTo>
                  <a:lnTo>
                    <a:pt x="115500" y="109946"/>
                  </a:lnTo>
                  <a:lnTo>
                    <a:pt x="119334" y="110478"/>
                  </a:lnTo>
                  <a:lnTo>
                    <a:pt x="124005" y="109774"/>
                  </a:lnTo>
                  <a:lnTo>
                    <a:pt x="128178" y="107188"/>
                  </a:lnTo>
                  <a:lnTo>
                    <a:pt x="135637" y="98671"/>
                  </a:lnTo>
                  <a:lnTo>
                    <a:pt x="155104" y="56643"/>
                  </a:lnTo>
                  <a:lnTo>
                    <a:pt x="185093" y="10549"/>
                  </a:lnTo>
                  <a:lnTo>
                    <a:pt x="186897" y="8230"/>
                  </a:lnTo>
                  <a:lnTo>
                    <a:pt x="188097" y="8801"/>
                  </a:lnTo>
                  <a:lnTo>
                    <a:pt x="197893" y="49449"/>
                  </a:lnTo>
                  <a:lnTo>
                    <a:pt x="212863" y="90548"/>
                  </a:lnTo>
                  <a:lnTo>
                    <a:pt x="238125" y="117892"/>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19" name="SMARTInkShape-652"/>
            <p:cNvSpPr/>
            <p:nvPr/>
          </p:nvSpPr>
          <p:spPr>
            <a:xfrm>
              <a:off x="11121333" y="1076325"/>
              <a:ext cx="135675" cy="130364"/>
            </a:xfrm>
            <a:custGeom>
              <a:avLst/>
              <a:gdLst/>
              <a:ahLst/>
              <a:cxnLst/>
              <a:rect l="0" t="0" r="0" b="0"/>
              <a:pathLst>
                <a:path w="135675" h="130364">
                  <a:moveTo>
                    <a:pt x="70542" y="0"/>
                  </a:moveTo>
                  <a:lnTo>
                    <a:pt x="22984" y="40020"/>
                  </a:lnTo>
                  <a:lnTo>
                    <a:pt x="7070" y="58003"/>
                  </a:lnTo>
                  <a:lnTo>
                    <a:pt x="0" y="76579"/>
                  </a:lnTo>
                  <a:lnTo>
                    <a:pt x="2501" y="95419"/>
                  </a:lnTo>
                  <a:lnTo>
                    <a:pt x="6130" y="104887"/>
                  </a:lnTo>
                  <a:lnTo>
                    <a:pt x="18632" y="118230"/>
                  </a:lnTo>
                  <a:lnTo>
                    <a:pt x="33713" y="126630"/>
                  </a:lnTo>
                  <a:lnTo>
                    <a:pt x="47471" y="130363"/>
                  </a:lnTo>
                  <a:lnTo>
                    <a:pt x="72173" y="127409"/>
                  </a:lnTo>
                  <a:lnTo>
                    <a:pt x="94544" y="119830"/>
                  </a:lnTo>
                  <a:lnTo>
                    <a:pt x="119634" y="100769"/>
                  </a:lnTo>
                  <a:lnTo>
                    <a:pt x="129402" y="86767"/>
                  </a:lnTo>
                  <a:lnTo>
                    <a:pt x="133744" y="72430"/>
                  </a:lnTo>
                  <a:lnTo>
                    <a:pt x="135674" y="55474"/>
                  </a:lnTo>
                  <a:lnTo>
                    <a:pt x="130887" y="40177"/>
                  </a:lnTo>
                  <a:lnTo>
                    <a:pt x="121704" y="27382"/>
                  </a:lnTo>
                  <a:lnTo>
                    <a:pt x="110566" y="18167"/>
                  </a:lnTo>
                  <a:lnTo>
                    <a:pt x="98561" y="13366"/>
                  </a:lnTo>
                  <a:lnTo>
                    <a:pt x="92395" y="12086"/>
                  </a:lnTo>
                  <a:lnTo>
                    <a:pt x="61017" y="1905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20" name="SMARTInkShape-653"/>
            <p:cNvSpPr/>
            <p:nvPr/>
          </p:nvSpPr>
          <p:spPr>
            <a:xfrm>
              <a:off x="10951339" y="839524"/>
              <a:ext cx="288162" cy="354804"/>
            </a:xfrm>
            <a:custGeom>
              <a:avLst/>
              <a:gdLst/>
              <a:ahLst/>
              <a:cxnLst/>
              <a:rect l="0" t="0" r="0" b="0"/>
              <a:pathLst>
                <a:path w="288162" h="354804">
                  <a:moveTo>
                    <a:pt x="288161" y="8201"/>
                  </a:moveTo>
                  <a:lnTo>
                    <a:pt x="283104" y="3145"/>
                  </a:lnTo>
                  <a:lnTo>
                    <a:pt x="274977" y="662"/>
                  </a:lnTo>
                  <a:lnTo>
                    <a:pt x="269847" y="0"/>
                  </a:lnTo>
                  <a:lnTo>
                    <a:pt x="232287" y="14238"/>
                  </a:lnTo>
                  <a:lnTo>
                    <a:pt x="196112" y="38565"/>
                  </a:lnTo>
                  <a:lnTo>
                    <a:pt x="155171" y="65881"/>
                  </a:lnTo>
                  <a:lnTo>
                    <a:pt x="119640" y="104196"/>
                  </a:lnTo>
                  <a:lnTo>
                    <a:pt x="83948" y="149063"/>
                  </a:lnTo>
                  <a:lnTo>
                    <a:pt x="51617" y="195870"/>
                  </a:lnTo>
                  <a:lnTo>
                    <a:pt x="26986" y="238197"/>
                  </a:lnTo>
                  <a:lnTo>
                    <a:pt x="11338" y="277549"/>
                  </a:lnTo>
                  <a:lnTo>
                    <a:pt x="0" y="310963"/>
                  </a:lnTo>
                  <a:lnTo>
                    <a:pt x="803" y="321168"/>
                  </a:lnTo>
                  <a:lnTo>
                    <a:pt x="10162" y="340972"/>
                  </a:lnTo>
                  <a:lnTo>
                    <a:pt x="19221" y="347524"/>
                  </a:lnTo>
                  <a:lnTo>
                    <a:pt x="43396" y="354803"/>
                  </a:lnTo>
                  <a:lnTo>
                    <a:pt x="97661" y="351101"/>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21" name="SMARTInkShape-654"/>
            <p:cNvSpPr/>
            <p:nvPr/>
          </p:nvSpPr>
          <p:spPr>
            <a:xfrm>
              <a:off x="10677525" y="1104900"/>
              <a:ext cx="171451" cy="133351"/>
            </a:xfrm>
            <a:custGeom>
              <a:avLst/>
              <a:gdLst/>
              <a:ahLst/>
              <a:cxnLst/>
              <a:rect l="0" t="0" r="0" b="0"/>
              <a:pathLst>
                <a:path w="171451" h="133351">
                  <a:moveTo>
                    <a:pt x="0" y="0"/>
                  </a:moveTo>
                  <a:lnTo>
                    <a:pt x="0" y="5056"/>
                  </a:lnTo>
                  <a:lnTo>
                    <a:pt x="2823" y="10361"/>
                  </a:lnTo>
                  <a:lnTo>
                    <a:pt x="40407" y="57419"/>
                  </a:lnTo>
                  <a:lnTo>
                    <a:pt x="82685" y="101616"/>
                  </a:lnTo>
                  <a:lnTo>
                    <a:pt x="111753" y="120655"/>
                  </a:lnTo>
                  <a:lnTo>
                    <a:pt x="171450" y="13335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22" name="SMARTInkShape-655"/>
            <p:cNvSpPr/>
            <p:nvPr/>
          </p:nvSpPr>
          <p:spPr>
            <a:xfrm>
              <a:off x="10610850" y="1095375"/>
              <a:ext cx="238126" cy="171451"/>
            </a:xfrm>
            <a:custGeom>
              <a:avLst/>
              <a:gdLst/>
              <a:ahLst/>
              <a:cxnLst/>
              <a:rect l="0" t="0" r="0" b="0"/>
              <a:pathLst>
                <a:path w="238126" h="171451">
                  <a:moveTo>
                    <a:pt x="238125" y="0"/>
                  </a:moveTo>
                  <a:lnTo>
                    <a:pt x="238125" y="5056"/>
                  </a:lnTo>
                  <a:lnTo>
                    <a:pt x="222917" y="30397"/>
                  </a:lnTo>
                  <a:lnTo>
                    <a:pt x="196707" y="56883"/>
                  </a:lnTo>
                  <a:lnTo>
                    <a:pt x="151963" y="89923"/>
                  </a:lnTo>
                  <a:lnTo>
                    <a:pt x="104717" y="128846"/>
                  </a:lnTo>
                  <a:lnTo>
                    <a:pt x="57143" y="151389"/>
                  </a:lnTo>
                  <a:lnTo>
                    <a:pt x="0" y="17145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23" name="SMARTInkShape-656"/>
            <p:cNvSpPr/>
            <p:nvPr/>
          </p:nvSpPr>
          <p:spPr>
            <a:xfrm>
              <a:off x="10429875" y="1162050"/>
              <a:ext cx="257176" cy="152401"/>
            </a:xfrm>
            <a:custGeom>
              <a:avLst/>
              <a:gdLst/>
              <a:ahLst/>
              <a:cxnLst/>
              <a:rect l="0" t="0" r="0" b="0"/>
              <a:pathLst>
                <a:path w="257176" h="152401">
                  <a:moveTo>
                    <a:pt x="0" y="152400"/>
                  </a:moveTo>
                  <a:lnTo>
                    <a:pt x="21754" y="143737"/>
                  </a:lnTo>
                  <a:lnTo>
                    <a:pt x="61342" y="110643"/>
                  </a:lnTo>
                  <a:lnTo>
                    <a:pt x="98901" y="82808"/>
                  </a:lnTo>
                  <a:lnTo>
                    <a:pt x="134432" y="59108"/>
                  </a:lnTo>
                  <a:lnTo>
                    <a:pt x="179308" y="37193"/>
                  </a:lnTo>
                  <a:lnTo>
                    <a:pt x="218746" y="16127"/>
                  </a:lnTo>
                  <a:lnTo>
                    <a:pt x="257175"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24" name="SMARTInkShape-657"/>
            <p:cNvSpPr/>
            <p:nvPr/>
          </p:nvSpPr>
          <p:spPr>
            <a:xfrm>
              <a:off x="10458450" y="1078724"/>
              <a:ext cx="190501" cy="92852"/>
            </a:xfrm>
            <a:custGeom>
              <a:avLst/>
              <a:gdLst/>
              <a:ahLst/>
              <a:cxnLst/>
              <a:rect l="0" t="0" r="0" b="0"/>
              <a:pathLst>
                <a:path w="190501" h="92852">
                  <a:moveTo>
                    <a:pt x="0" y="92851"/>
                  </a:moveTo>
                  <a:lnTo>
                    <a:pt x="0" y="87795"/>
                  </a:lnTo>
                  <a:lnTo>
                    <a:pt x="34716" y="57203"/>
                  </a:lnTo>
                  <a:lnTo>
                    <a:pt x="74434" y="38929"/>
                  </a:lnTo>
                  <a:lnTo>
                    <a:pt x="113951" y="18856"/>
                  </a:lnTo>
                  <a:lnTo>
                    <a:pt x="161058" y="617"/>
                  </a:lnTo>
                  <a:lnTo>
                    <a:pt x="173182" y="0"/>
                  </a:lnTo>
                  <a:lnTo>
                    <a:pt x="182097" y="3253"/>
                  </a:lnTo>
                  <a:lnTo>
                    <a:pt x="184898" y="5602"/>
                  </a:lnTo>
                  <a:lnTo>
                    <a:pt x="190500" y="16651"/>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25" name="SMARTInkShape-658"/>
            <p:cNvSpPr/>
            <p:nvPr/>
          </p:nvSpPr>
          <p:spPr>
            <a:xfrm>
              <a:off x="10410825" y="872153"/>
              <a:ext cx="295276" cy="118448"/>
            </a:xfrm>
            <a:custGeom>
              <a:avLst/>
              <a:gdLst/>
              <a:ahLst/>
              <a:cxnLst/>
              <a:rect l="0" t="0" r="0" b="0"/>
              <a:pathLst>
                <a:path w="295276" h="118448">
                  <a:moveTo>
                    <a:pt x="0" y="118447"/>
                  </a:moveTo>
                  <a:lnTo>
                    <a:pt x="0" y="105189"/>
                  </a:lnTo>
                  <a:lnTo>
                    <a:pt x="2823" y="99149"/>
                  </a:lnTo>
                  <a:lnTo>
                    <a:pt x="5057" y="96057"/>
                  </a:lnTo>
                  <a:lnTo>
                    <a:pt x="47558" y="69964"/>
                  </a:lnTo>
                  <a:lnTo>
                    <a:pt x="79003" y="54340"/>
                  </a:lnTo>
                  <a:lnTo>
                    <a:pt x="115131" y="40186"/>
                  </a:lnTo>
                  <a:lnTo>
                    <a:pt x="152645" y="25408"/>
                  </a:lnTo>
                  <a:lnTo>
                    <a:pt x="190573" y="14327"/>
                  </a:lnTo>
                  <a:lnTo>
                    <a:pt x="228622" y="4341"/>
                  </a:lnTo>
                  <a:lnTo>
                    <a:pt x="250834" y="0"/>
                  </a:lnTo>
                  <a:lnTo>
                    <a:pt x="264235" y="1598"/>
                  </a:lnTo>
                  <a:lnTo>
                    <a:pt x="295275" y="23197"/>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26" name="SMARTInkShape-659"/>
            <p:cNvSpPr/>
            <p:nvPr/>
          </p:nvSpPr>
          <p:spPr>
            <a:xfrm>
              <a:off x="10515602" y="964009"/>
              <a:ext cx="19049" cy="350442"/>
            </a:xfrm>
            <a:custGeom>
              <a:avLst/>
              <a:gdLst/>
              <a:ahLst/>
              <a:cxnLst/>
              <a:rect l="0" t="0" r="0" b="0"/>
              <a:pathLst>
                <a:path w="19049" h="350442">
                  <a:moveTo>
                    <a:pt x="9523" y="112316"/>
                  </a:moveTo>
                  <a:lnTo>
                    <a:pt x="9523" y="68827"/>
                  </a:lnTo>
                  <a:lnTo>
                    <a:pt x="9523" y="31916"/>
                  </a:lnTo>
                  <a:lnTo>
                    <a:pt x="9523" y="0"/>
                  </a:lnTo>
                  <a:lnTo>
                    <a:pt x="6700" y="44439"/>
                  </a:lnTo>
                  <a:lnTo>
                    <a:pt x="1984" y="79504"/>
                  </a:lnTo>
                  <a:lnTo>
                    <a:pt x="586" y="120586"/>
                  </a:lnTo>
                  <a:lnTo>
                    <a:pt x="172" y="159569"/>
                  </a:lnTo>
                  <a:lnTo>
                    <a:pt x="49" y="197931"/>
                  </a:lnTo>
                  <a:lnTo>
                    <a:pt x="14" y="236108"/>
                  </a:lnTo>
                  <a:lnTo>
                    <a:pt x="0" y="281878"/>
                  </a:lnTo>
                  <a:lnTo>
                    <a:pt x="6544" y="321493"/>
                  </a:lnTo>
                  <a:lnTo>
                    <a:pt x="9698" y="346097"/>
                  </a:lnTo>
                  <a:lnTo>
                    <a:pt x="19048" y="350441"/>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27" name="SMARTInkShape-660"/>
            <p:cNvSpPr/>
            <p:nvPr/>
          </p:nvSpPr>
          <p:spPr>
            <a:xfrm>
              <a:off x="10382250" y="1285875"/>
              <a:ext cx="9526" cy="1"/>
            </a:xfrm>
            <a:custGeom>
              <a:avLst/>
              <a:gdLst/>
              <a:ahLst/>
              <a:cxnLst/>
              <a:rect l="0" t="0" r="0" b="0"/>
              <a:pathLst>
                <a:path w="9526" h="1">
                  <a:moveTo>
                    <a:pt x="9525" y="0"/>
                  </a:moveTo>
                  <a:lnTo>
                    <a:pt x="0"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28" name="SMARTInkShape-661"/>
            <p:cNvSpPr/>
            <p:nvPr/>
          </p:nvSpPr>
          <p:spPr>
            <a:xfrm>
              <a:off x="10115550" y="1114425"/>
              <a:ext cx="209551" cy="207100"/>
            </a:xfrm>
            <a:custGeom>
              <a:avLst/>
              <a:gdLst/>
              <a:ahLst/>
              <a:cxnLst/>
              <a:rect l="0" t="0" r="0" b="0"/>
              <a:pathLst>
                <a:path w="209551" h="207100">
                  <a:moveTo>
                    <a:pt x="0" y="0"/>
                  </a:moveTo>
                  <a:lnTo>
                    <a:pt x="45586" y="0"/>
                  </a:lnTo>
                  <a:lnTo>
                    <a:pt x="83637" y="0"/>
                  </a:lnTo>
                  <a:lnTo>
                    <a:pt x="131056" y="5056"/>
                  </a:lnTo>
                  <a:lnTo>
                    <a:pt x="151133" y="13258"/>
                  </a:lnTo>
                  <a:lnTo>
                    <a:pt x="159950" y="22120"/>
                  </a:lnTo>
                  <a:lnTo>
                    <a:pt x="166339" y="33114"/>
                  </a:lnTo>
                  <a:lnTo>
                    <a:pt x="169178" y="45056"/>
                  </a:lnTo>
                  <a:lnTo>
                    <a:pt x="165720" y="73793"/>
                  </a:lnTo>
                  <a:lnTo>
                    <a:pt x="157967" y="91358"/>
                  </a:lnTo>
                  <a:lnTo>
                    <a:pt x="129654" y="133033"/>
                  </a:lnTo>
                  <a:lnTo>
                    <a:pt x="92029" y="174318"/>
                  </a:lnTo>
                  <a:lnTo>
                    <a:pt x="51386" y="207099"/>
                  </a:lnTo>
                  <a:lnTo>
                    <a:pt x="51191" y="206858"/>
                  </a:lnTo>
                  <a:lnTo>
                    <a:pt x="53795" y="203767"/>
                  </a:lnTo>
                  <a:lnTo>
                    <a:pt x="96628" y="187096"/>
                  </a:lnTo>
                  <a:lnTo>
                    <a:pt x="135517" y="174242"/>
                  </a:lnTo>
                  <a:lnTo>
                    <a:pt x="171878" y="172002"/>
                  </a:lnTo>
                  <a:lnTo>
                    <a:pt x="209550" y="18097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29" name="SMARTInkShape-662"/>
            <p:cNvSpPr/>
            <p:nvPr/>
          </p:nvSpPr>
          <p:spPr>
            <a:xfrm>
              <a:off x="10020300" y="1123950"/>
              <a:ext cx="85726" cy="179423"/>
            </a:xfrm>
            <a:custGeom>
              <a:avLst/>
              <a:gdLst/>
              <a:ahLst/>
              <a:cxnLst/>
              <a:rect l="0" t="0" r="0" b="0"/>
              <a:pathLst>
                <a:path w="85726" h="179423">
                  <a:moveTo>
                    <a:pt x="0" y="9525"/>
                  </a:moveTo>
                  <a:lnTo>
                    <a:pt x="0" y="56266"/>
                  </a:lnTo>
                  <a:lnTo>
                    <a:pt x="7604" y="96173"/>
                  </a:lnTo>
                  <a:lnTo>
                    <a:pt x="17334" y="137940"/>
                  </a:lnTo>
                  <a:lnTo>
                    <a:pt x="28138" y="179422"/>
                  </a:lnTo>
                  <a:lnTo>
                    <a:pt x="41701" y="144042"/>
                  </a:lnTo>
                  <a:lnTo>
                    <a:pt x="52572" y="107943"/>
                  </a:lnTo>
                  <a:lnTo>
                    <a:pt x="61302" y="67301"/>
                  </a:lnTo>
                  <a:lnTo>
                    <a:pt x="74405" y="19693"/>
                  </a:lnTo>
                  <a:lnTo>
                    <a:pt x="85725"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30" name="SMARTInkShape-663"/>
            <p:cNvSpPr/>
            <p:nvPr/>
          </p:nvSpPr>
          <p:spPr>
            <a:xfrm>
              <a:off x="9811480" y="1133475"/>
              <a:ext cx="150953" cy="194553"/>
            </a:xfrm>
            <a:custGeom>
              <a:avLst/>
              <a:gdLst/>
              <a:ahLst/>
              <a:cxnLst/>
              <a:rect l="0" t="0" r="0" b="0"/>
              <a:pathLst>
                <a:path w="150953" h="194553">
                  <a:moveTo>
                    <a:pt x="94520" y="0"/>
                  </a:moveTo>
                  <a:lnTo>
                    <a:pt x="62948" y="18314"/>
                  </a:lnTo>
                  <a:lnTo>
                    <a:pt x="21791" y="62390"/>
                  </a:lnTo>
                  <a:lnTo>
                    <a:pt x="7588" y="87278"/>
                  </a:lnTo>
                  <a:lnTo>
                    <a:pt x="1735" y="124873"/>
                  </a:lnTo>
                  <a:lnTo>
                    <a:pt x="0" y="154357"/>
                  </a:lnTo>
                  <a:lnTo>
                    <a:pt x="8062" y="172320"/>
                  </a:lnTo>
                  <a:lnTo>
                    <a:pt x="14657" y="181555"/>
                  </a:lnTo>
                  <a:lnTo>
                    <a:pt x="23286" y="187712"/>
                  </a:lnTo>
                  <a:lnTo>
                    <a:pt x="44163" y="194552"/>
                  </a:lnTo>
                  <a:lnTo>
                    <a:pt x="64731" y="191948"/>
                  </a:lnTo>
                  <a:lnTo>
                    <a:pt x="82338" y="183735"/>
                  </a:lnTo>
                  <a:lnTo>
                    <a:pt x="123404" y="139843"/>
                  </a:lnTo>
                  <a:lnTo>
                    <a:pt x="143500" y="104176"/>
                  </a:lnTo>
                  <a:lnTo>
                    <a:pt x="150056" y="61069"/>
                  </a:lnTo>
                  <a:lnTo>
                    <a:pt x="150952" y="44428"/>
                  </a:lnTo>
                  <a:lnTo>
                    <a:pt x="149075" y="38085"/>
                  </a:lnTo>
                  <a:lnTo>
                    <a:pt x="141343" y="28216"/>
                  </a:lnTo>
                  <a:lnTo>
                    <a:pt x="128031" y="23124"/>
                  </a:lnTo>
                  <a:lnTo>
                    <a:pt x="113647" y="21919"/>
                  </a:lnTo>
                  <a:lnTo>
                    <a:pt x="94520" y="3810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31" name="SMARTInkShape-664"/>
            <p:cNvSpPr/>
            <p:nvPr/>
          </p:nvSpPr>
          <p:spPr>
            <a:xfrm>
              <a:off x="9622281" y="1158596"/>
              <a:ext cx="178646" cy="171554"/>
            </a:xfrm>
            <a:custGeom>
              <a:avLst/>
              <a:gdLst/>
              <a:ahLst/>
              <a:cxnLst/>
              <a:rect l="0" t="0" r="0" b="0"/>
              <a:pathLst>
                <a:path w="178646" h="171554">
                  <a:moveTo>
                    <a:pt x="74169" y="32029"/>
                  </a:moveTo>
                  <a:lnTo>
                    <a:pt x="60912" y="18771"/>
                  </a:lnTo>
                  <a:lnTo>
                    <a:pt x="56865" y="17899"/>
                  </a:lnTo>
                  <a:lnTo>
                    <a:pt x="46723" y="19752"/>
                  </a:lnTo>
                  <a:lnTo>
                    <a:pt x="35160" y="29747"/>
                  </a:lnTo>
                  <a:lnTo>
                    <a:pt x="19572" y="53225"/>
                  </a:lnTo>
                  <a:lnTo>
                    <a:pt x="2538" y="92441"/>
                  </a:lnTo>
                  <a:lnTo>
                    <a:pt x="0" y="109679"/>
                  </a:lnTo>
                  <a:lnTo>
                    <a:pt x="8684" y="142290"/>
                  </a:lnTo>
                  <a:lnTo>
                    <a:pt x="21782" y="157939"/>
                  </a:lnTo>
                  <a:lnTo>
                    <a:pt x="38186" y="167364"/>
                  </a:lnTo>
                  <a:lnTo>
                    <a:pt x="56060" y="171553"/>
                  </a:lnTo>
                  <a:lnTo>
                    <a:pt x="77409" y="164948"/>
                  </a:lnTo>
                  <a:lnTo>
                    <a:pt x="122887" y="133572"/>
                  </a:lnTo>
                  <a:lnTo>
                    <a:pt x="142344" y="113504"/>
                  </a:lnTo>
                  <a:lnTo>
                    <a:pt x="171306" y="67835"/>
                  </a:lnTo>
                  <a:lnTo>
                    <a:pt x="176681" y="47107"/>
                  </a:lnTo>
                  <a:lnTo>
                    <a:pt x="178645" y="13044"/>
                  </a:lnTo>
                  <a:lnTo>
                    <a:pt x="174512" y="8789"/>
                  </a:lnTo>
                  <a:lnTo>
                    <a:pt x="158631" y="1239"/>
                  </a:lnTo>
                  <a:lnTo>
                    <a:pt x="140281" y="0"/>
                  </a:lnTo>
                  <a:lnTo>
                    <a:pt x="107689" y="7828"/>
                  </a:lnTo>
                  <a:lnTo>
                    <a:pt x="96828" y="16334"/>
                  </a:lnTo>
                  <a:lnTo>
                    <a:pt x="89532" y="26112"/>
                  </a:lnTo>
                  <a:lnTo>
                    <a:pt x="83694" y="41554"/>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32" name="SMARTInkShape-665"/>
            <p:cNvSpPr/>
            <p:nvPr/>
          </p:nvSpPr>
          <p:spPr>
            <a:xfrm>
              <a:off x="9429750" y="949548"/>
              <a:ext cx="247651" cy="403982"/>
            </a:xfrm>
            <a:custGeom>
              <a:avLst/>
              <a:gdLst/>
              <a:ahLst/>
              <a:cxnLst/>
              <a:rect l="0" t="0" r="0" b="0"/>
              <a:pathLst>
                <a:path w="247651" h="403982">
                  <a:moveTo>
                    <a:pt x="0" y="2952"/>
                  </a:moveTo>
                  <a:lnTo>
                    <a:pt x="0" y="21266"/>
                  </a:lnTo>
                  <a:lnTo>
                    <a:pt x="17900" y="68798"/>
                  </a:lnTo>
                  <a:lnTo>
                    <a:pt x="31056" y="106423"/>
                  </a:lnTo>
                  <a:lnTo>
                    <a:pt x="42716" y="152143"/>
                  </a:lnTo>
                  <a:lnTo>
                    <a:pt x="47560" y="178268"/>
                  </a:lnTo>
                  <a:lnTo>
                    <a:pt x="65095" y="223731"/>
                  </a:lnTo>
                  <a:lnTo>
                    <a:pt x="78555" y="260632"/>
                  </a:lnTo>
                  <a:lnTo>
                    <a:pt x="97009" y="305970"/>
                  </a:lnTo>
                  <a:lnTo>
                    <a:pt x="114114" y="352320"/>
                  </a:lnTo>
                  <a:lnTo>
                    <a:pt x="136514" y="399648"/>
                  </a:lnTo>
                  <a:lnTo>
                    <a:pt x="139692" y="402883"/>
                  </a:lnTo>
                  <a:lnTo>
                    <a:pt x="142870" y="403981"/>
                  </a:lnTo>
                  <a:lnTo>
                    <a:pt x="146046" y="403655"/>
                  </a:lnTo>
                  <a:lnTo>
                    <a:pt x="148165" y="402379"/>
                  </a:lnTo>
                  <a:lnTo>
                    <a:pt x="149576" y="400470"/>
                  </a:lnTo>
                  <a:lnTo>
                    <a:pt x="159632" y="363981"/>
                  </a:lnTo>
                  <a:lnTo>
                    <a:pt x="171624" y="316468"/>
                  </a:lnTo>
                  <a:lnTo>
                    <a:pt x="181027" y="276115"/>
                  </a:lnTo>
                  <a:lnTo>
                    <a:pt x="187693" y="230645"/>
                  </a:lnTo>
                  <a:lnTo>
                    <a:pt x="192491" y="186480"/>
                  </a:lnTo>
                  <a:lnTo>
                    <a:pt x="200615" y="146584"/>
                  </a:lnTo>
                  <a:lnTo>
                    <a:pt x="207786" y="100233"/>
                  </a:lnTo>
                  <a:lnTo>
                    <a:pt x="216806" y="60503"/>
                  </a:lnTo>
                  <a:lnTo>
                    <a:pt x="230639" y="14173"/>
                  </a:lnTo>
                  <a:lnTo>
                    <a:pt x="234798" y="6881"/>
                  </a:lnTo>
                  <a:lnTo>
                    <a:pt x="236647" y="112"/>
                  </a:lnTo>
                  <a:lnTo>
                    <a:pt x="237139" y="0"/>
                  </a:lnTo>
                  <a:lnTo>
                    <a:pt x="247650" y="22002"/>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745" name="SMARTInkShape-Group92"/>
          <p:cNvGrpSpPr/>
          <p:nvPr/>
        </p:nvGrpSpPr>
        <p:grpSpPr>
          <a:xfrm>
            <a:off x="7939440" y="314325"/>
            <a:ext cx="871187" cy="1076326"/>
            <a:chOff x="8553918" y="314325"/>
            <a:chExt cx="1161583" cy="1076326"/>
          </a:xfrm>
        </p:grpSpPr>
        <p:sp>
          <p:nvSpPr>
            <p:cNvPr id="734" name="SMARTInkShape-666"/>
            <p:cNvSpPr/>
            <p:nvPr/>
          </p:nvSpPr>
          <p:spPr>
            <a:xfrm>
              <a:off x="8553918" y="1066800"/>
              <a:ext cx="266233" cy="323851"/>
            </a:xfrm>
            <a:custGeom>
              <a:avLst/>
              <a:gdLst/>
              <a:ahLst/>
              <a:cxnLst/>
              <a:rect l="0" t="0" r="0" b="0"/>
              <a:pathLst>
                <a:path w="266233" h="323851">
                  <a:moveTo>
                    <a:pt x="180507" y="0"/>
                  </a:moveTo>
                  <a:lnTo>
                    <a:pt x="162193" y="31572"/>
                  </a:lnTo>
                  <a:lnTo>
                    <a:pt x="122200" y="69056"/>
                  </a:lnTo>
                  <a:lnTo>
                    <a:pt x="76637" y="107009"/>
                  </a:lnTo>
                  <a:lnTo>
                    <a:pt x="29328" y="145967"/>
                  </a:lnTo>
                  <a:lnTo>
                    <a:pt x="1823" y="177789"/>
                  </a:lnTo>
                  <a:lnTo>
                    <a:pt x="0" y="184143"/>
                  </a:lnTo>
                  <a:lnTo>
                    <a:pt x="902" y="190495"/>
                  </a:lnTo>
                  <a:lnTo>
                    <a:pt x="3621" y="196847"/>
                  </a:lnTo>
                  <a:lnTo>
                    <a:pt x="12285" y="206726"/>
                  </a:lnTo>
                  <a:lnTo>
                    <a:pt x="57801" y="235891"/>
                  </a:lnTo>
                  <a:lnTo>
                    <a:pt x="104454" y="254764"/>
                  </a:lnTo>
                  <a:lnTo>
                    <a:pt x="151951" y="278037"/>
                  </a:lnTo>
                  <a:lnTo>
                    <a:pt x="196737" y="295096"/>
                  </a:lnTo>
                  <a:lnTo>
                    <a:pt x="266232" y="32385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35" name="SMARTInkShape-667"/>
            <p:cNvSpPr/>
            <p:nvPr/>
          </p:nvSpPr>
          <p:spPr>
            <a:xfrm>
              <a:off x="8629650" y="1200150"/>
              <a:ext cx="685801" cy="57151"/>
            </a:xfrm>
            <a:custGeom>
              <a:avLst/>
              <a:gdLst/>
              <a:ahLst/>
              <a:cxnLst/>
              <a:rect l="0" t="0" r="0" b="0"/>
              <a:pathLst>
                <a:path w="685801" h="57151">
                  <a:moveTo>
                    <a:pt x="0" y="0"/>
                  </a:moveTo>
                  <a:lnTo>
                    <a:pt x="18828" y="2822"/>
                  </a:lnTo>
                  <a:lnTo>
                    <a:pt x="57106" y="8201"/>
                  </a:lnTo>
                  <a:lnTo>
                    <a:pt x="87470" y="8936"/>
                  </a:lnTo>
                  <a:lnTo>
                    <a:pt x="122484" y="10322"/>
                  </a:lnTo>
                  <a:lnTo>
                    <a:pt x="167054" y="15994"/>
                  </a:lnTo>
                  <a:lnTo>
                    <a:pt x="213305" y="19203"/>
                  </a:lnTo>
                  <a:lnTo>
                    <a:pt x="244732" y="23704"/>
                  </a:lnTo>
                  <a:lnTo>
                    <a:pt x="279161" y="26410"/>
                  </a:lnTo>
                  <a:lnTo>
                    <a:pt x="314571" y="28671"/>
                  </a:lnTo>
                  <a:lnTo>
                    <a:pt x="347949" y="33204"/>
                  </a:lnTo>
                  <a:lnTo>
                    <a:pt x="383244" y="38746"/>
                  </a:lnTo>
                  <a:lnTo>
                    <a:pt x="419039" y="43679"/>
                  </a:lnTo>
                  <a:lnTo>
                    <a:pt x="452587" y="45871"/>
                  </a:lnTo>
                  <a:lnTo>
                    <a:pt x="485136" y="46845"/>
                  </a:lnTo>
                  <a:lnTo>
                    <a:pt x="530389" y="47394"/>
                  </a:lnTo>
                  <a:lnTo>
                    <a:pt x="570609" y="47557"/>
                  </a:lnTo>
                  <a:lnTo>
                    <a:pt x="617068" y="52668"/>
                  </a:lnTo>
                  <a:lnTo>
                    <a:pt x="685800" y="5715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36" name="SMARTInkShape-668"/>
            <p:cNvSpPr/>
            <p:nvPr/>
          </p:nvSpPr>
          <p:spPr>
            <a:xfrm>
              <a:off x="9624287" y="361950"/>
              <a:ext cx="81689" cy="9526"/>
            </a:xfrm>
            <a:custGeom>
              <a:avLst/>
              <a:gdLst/>
              <a:ahLst/>
              <a:cxnLst/>
              <a:rect l="0" t="0" r="0" b="0"/>
              <a:pathLst>
                <a:path w="81689" h="9526">
                  <a:moveTo>
                    <a:pt x="5488" y="9525"/>
                  </a:moveTo>
                  <a:lnTo>
                    <a:pt x="0" y="9525"/>
                  </a:lnTo>
                  <a:lnTo>
                    <a:pt x="15379" y="6703"/>
                  </a:lnTo>
                  <a:lnTo>
                    <a:pt x="58242" y="1324"/>
                  </a:lnTo>
                  <a:lnTo>
                    <a:pt x="81688"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37" name="SMARTInkShape-669"/>
            <p:cNvSpPr/>
            <p:nvPr/>
          </p:nvSpPr>
          <p:spPr>
            <a:xfrm>
              <a:off x="9658350" y="314325"/>
              <a:ext cx="57151" cy="257176"/>
            </a:xfrm>
            <a:custGeom>
              <a:avLst/>
              <a:gdLst/>
              <a:ahLst/>
              <a:cxnLst/>
              <a:rect l="0" t="0" r="0" b="0"/>
              <a:pathLst>
                <a:path w="57151" h="257176">
                  <a:moveTo>
                    <a:pt x="0" y="0"/>
                  </a:moveTo>
                  <a:lnTo>
                    <a:pt x="5057" y="46741"/>
                  </a:lnTo>
                  <a:lnTo>
                    <a:pt x="9701" y="94252"/>
                  </a:lnTo>
                  <a:lnTo>
                    <a:pt x="16890" y="140483"/>
                  </a:lnTo>
                  <a:lnTo>
                    <a:pt x="23679" y="180502"/>
                  </a:lnTo>
                  <a:lnTo>
                    <a:pt x="38291" y="222893"/>
                  </a:lnTo>
                  <a:lnTo>
                    <a:pt x="57150" y="25717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38" name="SMARTInkShape-670"/>
            <p:cNvSpPr/>
            <p:nvPr/>
          </p:nvSpPr>
          <p:spPr>
            <a:xfrm>
              <a:off x="9536519" y="419100"/>
              <a:ext cx="83732" cy="171451"/>
            </a:xfrm>
            <a:custGeom>
              <a:avLst/>
              <a:gdLst/>
              <a:ahLst/>
              <a:cxnLst/>
              <a:rect l="0" t="0" r="0" b="0"/>
              <a:pathLst>
                <a:path w="83732" h="171451">
                  <a:moveTo>
                    <a:pt x="55156" y="0"/>
                  </a:moveTo>
                  <a:lnTo>
                    <a:pt x="47552" y="8663"/>
                  </a:lnTo>
                  <a:lnTo>
                    <a:pt x="15156" y="54189"/>
                  </a:lnTo>
                  <a:lnTo>
                    <a:pt x="4733" y="78145"/>
                  </a:lnTo>
                  <a:lnTo>
                    <a:pt x="0" y="115464"/>
                  </a:lnTo>
                  <a:lnTo>
                    <a:pt x="2510" y="126718"/>
                  </a:lnTo>
                  <a:lnTo>
                    <a:pt x="13766" y="144866"/>
                  </a:lnTo>
                  <a:lnTo>
                    <a:pt x="32898" y="161927"/>
                  </a:lnTo>
                  <a:lnTo>
                    <a:pt x="83731" y="17145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39" name="SMARTInkShape-671"/>
            <p:cNvSpPr/>
            <p:nvPr/>
          </p:nvSpPr>
          <p:spPr>
            <a:xfrm>
              <a:off x="9448800" y="352425"/>
              <a:ext cx="1" cy="9526"/>
            </a:xfrm>
            <a:custGeom>
              <a:avLst/>
              <a:gdLst/>
              <a:ahLst/>
              <a:cxnLst/>
              <a:rect l="0" t="0" r="0" b="0"/>
              <a:pathLst>
                <a:path w="1" h="9526">
                  <a:moveTo>
                    <a:pt x="0" y="9525"/>
                  </a:moveTo>
                  <a:lnTo>
                    <a:pt x="0"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40" name="SMARTInkShape-672"/>
            <p:cNvSpPr/>
            <p:nvPr/>
          </p:nvSpPr>
          <p:spPr>
            <a:xfrm>
              <a:off x="9468438" y="457200"/>
              <a:ext cx="37513" cy="180976"/>
            </a:xfrm>
            <a:custGeom>
              <a:avLst/>
              <a:gdLst/>
              <a:ahLst/>
              <a:cxnLst/>
              <a:rect l="0" t="0" r="0" b="0"/>
              <a:pathLst>
                <a:path w="37513" h="180976">
                  <a:moveTo>
                    <a:pt x="8937" y="0"/>
                  </a:moveTo>
                  <a:lnTo>
                    <a:pt x="3880" y="0"/>
                  </a:lnTo>
                  <a:lnTo>
                    <a:pt x="2391" y="3175"/>
                  </a:lnTo>
                  <a:lnTo>
                    <a:pt x="0" y="39550"/>
                  </a:lnTo>
                  <a:lnTo>
                    <a:pt x="2409" y="80510"/>
                  </a:lnTo>
                  <a:lnTo>
                    <a:pt x="7647" y="122795"/>
                  </a:lnTo>
                  <a:lnTo>
                    <a:pt x="13611" y="147038"/>
                  </a:lnTo>
                  <a:lnTo>
                    <a:pt x="37512" y="18097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41" name="SMARTInkShape-673"/>
            <p:cNvSpPr/>
            <p:nvPr/>
          </p:nvSpPr>
          <p:spPr>
            <a:xfrm>
              <a:off x="9286875" y="420640"/>
              <a:ext cx="142876" cy="192396"/>
            </a:xfrm>
            <a:custGeom>
              <a:avLst/>
              <a:gdLst/>
              <a:ahLst/>
              <a:cxnLst/>
              <a:rect l="0" t="0" r="0" b="0"/>
              <a:pathLst>
                <a:path w="142876" h="192396">
                  <a:moveTo>
                    <a:pt x="0" y="74660"/>
                  </a:moveTo>
                  <a:lnTo>
                    <a:pt x="1058" y="84381"/>
                  </a:lnTo>
                  <a:lnTo>
                    <a:pt x="18314" y="128622"/>
                  </a:lnTo>
                  <a:lnTo>
                    <a:pt x="42301" y="173371"/>
                  </a:lnTo>
                  <a:lnTo>
                    <a:pt x="46317" y="183090"/>
                  </a:lnTo>
                  <a:lnTo>
                    <a:pt x="51629" y="190937"/>
                  </a:lnTo>
                  <a:lnTo>
                    <a:pt x="53470" y="192395"/>
                  </a:lnTo>
                  <a:lnTo>
                    <a:pt x="54697" y="192308"/>
                  </a:lnTo>
                  <a:lnTo>
                    <a:pt x="55514" y="191192"/>
                  </a:lnTo>
                  <a:lnTo>
                    <a:pt x="55001" y="189390"/>
                  </a:lnTo>
                  <a:lnTo>
                    <a:pt x="51609" y="184565"/>
                  </a:lnTo>
                  <a:lnTo>
                    <a:pt x="45327" y="140560"/>
                  </a:lnTo>
                  <a:lnTo>
                    <a:pt x="43064" y="99125"/>
                  </a:lnTo>
                  <a:lnTo>
                    <a:pt x="46273" y="61095"/>
                  </a:lnTo>
                  <a:lnTo>
                    <a:pt x="49140" y="34764"/>
                  </a:lnTo>
                  <a:lnTo>
                    <a:pt x="57471" y="16006"/>
                  </a:lnTo>
                  <a:lnTo>
                    <a:pt x="62655" y="10158"/>
                  </a:lnTo>
                  <a:lnTo>
                    <a:pt x="74061" y="3659"/>
                  </a:lnTo>
                  <a:lnTo>
                    <a:pt x="92382" y="0"/>
                  </a:lnTo>
                  <a:lnTo>
                    <a:pt x="104911" y="4789"/>
                  </a:lnTo>
                  <a:lnTo>
                    <a:pt x="142875" y="2703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42" name="SMARTInkShape-674"/>
            <p:cNvSpPr/>
            <p:nvPr/>
          </p:nvSpPr>
          <p:spPr>
            <a:xfrm>
              <a:off x="9210675" y="485775"/>
              <a:ext cx="47626" cy="200026"/>
            </a:xfrm>
            <a:custGeom>
              <a:avLst/>
              <a:gdLst/>
              <a:ahLst/>
              <a:cxnLst/>
              <a:rect l="0" t="0" r="0" b="0"/>
              <a:pathLst>
                <a:path w="47626" h="200026">
                  <a:moveTo>
                    <a:pt x="0" y="0"/>
                  </a:moveTo>
                  <a:lnTo>
                    <a:pt x="13257" y="39772"/>
                  </a:lnTo>
                  <a:lnTo>
                    <a:pt x="25826" y="83123"/>
                  </a:lnTo>
                  <a:lnTo>
                    <a:pt x="35818" y="123678"/>
                  </a:lnTo>
                  <a:lnTo>
                    <a:pt x="44979" y="151744"/>
                  </a:lnTo>
                  <a:lnTo>
                    <a:pt x="47625" y="2000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43" name="SMARTInkShape-675"/>
            <p:cNvSpPr/>
            <p:nvPr/>
          </p:nvSpPr>
          <p:spPr>
            <a:xfrm>
              <a:off x="8927602" y="314951"/>
              <a:ext cx="254499" cy="451273"/>
            </a:xfrm>
            <a:custGeom>
              <a:avLst/>
              <a:gdLst/>
              <a:ahLst/>
              <a:cxnLst/>
              <a:rect l="0" t="0" r="0" b="0"/>
              <a:pathLst>
                <a:path w="254499" h="451273">
                  <a:moveTo>
                    <a:pt x="102098" y="170824"/>
                  </a:moveTo>
                  <a:lnTo>
                    <a:pt x="83784" y="170824"/>
                  </a:lnTo>
                  <a:lnTo>
                    <a:pt x="79306" y="172941"/>
                  </a:lnTo>
                  <a:lnTo>
                    <a:pt x="38142" y="215604"/>
                  </a:lnTo>
                  <a:lnTo>
                    <a:pt x="14166" y="254890"/>
                  </a:lnTo>
                  <a:lnTo>
                    <a:pt x="2785" y="287807"/>
                  </a:lnTo>
                  <a:lnTo>
                    <a:pt x="0" y="331075"/>
                  </a:lnTo>
                  <a:lnTo>
                    <a:pt x="3099" y="347174"/>
                  </a:lnTo>
                  <a:lnTo>
                    <a:pt x="16471" y="360680"/>
                  </a:lnTo>
                  <a:lnTo>
                    <a:pt x="25964" y="367244"/>
                  </a:lnTo>
                  <a:lnTo>
                    <a:pt x="36525" y="369504"/>
                  </a:lnTo>
                  <a:lnTo>
                    <a:pt x="59549" y="366371"/>
                  </a:lnTo>
                  <a:lnTo>
                    <a:pt x="91255" y="347650"/>
                  </a:lnTo>
                  <a:lnTo>
                    <a:pt x="120757" y="311882"/>
                  </a:lnTo>
                  <a:lnTo>
                    <a:pt x="139494" y="272826"/>
                  </a:lnTo>
                  <a:lnTo>
                    <a:pt x="146692" y="229387"/>
                  </a:lnTo>
                  <a:lnTo>
                    <a:pt x="153882" y="183002"/>
                  </a:lnTo>
                  <a:lnTo>
                    <a:pt x="152601" y="135744"/>
                  </a:lnTo>
                  <a:lnTo>
                    <a:pt x="150576" y="93285"/>
                  </a:lnTo>
                  <a:lnTo>
                    <a:pt x="144919" y="58949"/>
                  </a:lnTo>
                  <a:lnTo>
                    <a:pt x="131484" y="33724"/>
                  </a:lnTo>
                  <a:lnTo>
                    <a:pt x="114527" y="13842"/>
                  </a:lnTo>
                  <a:lnTo>
                    <a:pt x="103741" y="6510"/>
                  </a:lnTo>
                  <a:lnTo>
                    <a:pt x="77151" y="0"/>
                  </a:lnTo>
                  <a:lnTo>
                    <a:pt x="77000" y="1908"/>
                  </a:lnTo>
                  <a:lnTo>
                    <a:pt x="92156" y="36057"/>
                  </a:lnTo>
                  <a:lnTo>
                    <a:pt x="121511" y="77373"/>
                  </a:lnTo>
                  <a:lnTo>
                    <a:pt x="137483" y="107504"/>
                  </a:lnTo>
                  <a:lnTo>
                    <a:pt x="151740" y="143243"/>
                  </a:lnTo>
                  <a:lnTo>
                    <a:pt x="166548" y="180644"/>
                  </a:lnTo>
                  <a:lnTo>
                    <a:pt x="177639" y="221359"/>
                  </a:lnTo>
                  <a:lnTo>
                    <a:pt x="187628" y="264114"/>
                  </a:lnTo>
                  <a:lnTo>
                    <a:pt x="197290" y="303593"/>
                  </a:lnTo>
                  <a:lnTo>
                    <a:pt x="204034" y="342102"/>
                  </a:lnTo>
                  <a:lnTo>
                    <a:pt x="211369" y="387984"/>
                  </a:lnTo>
                  <a:lnTo>
                    <a:pt x="226097" y="429733"/>
                  </a:lnTo>
                  <a:lnTo>
                    <a:pt x="232350" y="444645"/>
                  </a:lnTo>
                  <a:lnTo>
                    <a:pt x="238658" y="451272"/>
                  </a:lnTo>
                  <a:lnTo>
                    <a:pt x="241821" y="450923"/>
                  </a:lnTo>
                  <a:lnTo>
                    <a:pt x="254498" y="437524"/>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44" name="SMARTInkShape-676"/>
            <p:cNvSpPr/>
            <p:nvPr/>
          </p:nvSpPr>
          <p:spPr>
            <a:xfrm>
              <a:off x="9620250" y="542925"/>
              <a:ext cx="1" cy="38101"/>
            </a:xfrm>
            <a:custGeom>
              <a:avLst/>
              <a:gdLst/>
              <a:ahLst/>
              <a:cxnLst/>
              <a:rect l="0" t="0" r="0" b="0"/>
              <a:pathLst>
                <a:path w="1" h="38101">
                  <a:moveTo>
                    <a:pt x="0" y="38100"/>
                  </a:moveTo>
                  <a:lnTo>
                    <a:pt x="0"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748" name="SMARTInkShape-Group93"/>
          <p:cNvGrpSpPr/>
          <p:nvPr/>
        </p:nvGrpSpPr>
        <p:grpSpPr>
          <a:xfrm>
            <a:off x="6201014" y="609600"/>
            <a:ext cx="1966674" cy="684090"/>
            <a:chOff x="6236019" y="609600"/>
            <a:chExt cx="2622232" cy="684090"/>
          </a:xfrm>
        </p:grpSpPr>
        <p:sp>
          <p:nvSpPr>
            <p:cNvPr id="746" name="SMARTInkShape-677"/>
            <p:cNvSpPr/>
            <p:nvPr/>
          </p:nvSpPr>
          <p:spPr>
            <a:xfrm>
              <a:off x="6236019" y="1013687"/>
              <a:ext cx="221932" cy="280003"/>
            </a:xfrm>
            <a:custGeom>
              <a:avLst/>
              <a:gdLst/>
              <a:ahLst/>
              <a:cxnLst/>
              <a:rect l="0" t="0" r="0" b="0"/>
              <a:pathLst>
                <a:path w="221932" h="280003">
                  <a:moveTo>
                    <a:pt x="107631" y="5488"/>
                  </a:moveTo>
                  <a:lnTo>
                    <a:pt x="112687" y="5488"/>
                  </a:lnTo>
                  <a:lnTo>
                    <a:pt x="114177" y="4430"/>
                  </a:lnTo>
                  <a:lnTo>
                    <a:pt x="115170" y="2666"/>
                  </a:lnTo>
                  <a:lnTo>
                    <a:pt x="115832" y="432"/>
                  </a:lnTo>
                  <a:lnTo>
                    <a:pt x="118390" y="0"/>
                  </a:lnTo>
                  <a:lnTo>
                    <a:pt x="126877" y="2344"/>
                  </a:lnTo>
                  <a:lnTo>
                    <a:pt x="129987" y="7625"/>
                  </a:lnTo>
                  <a:lnTo>
                    <a:pt x="134977" y="46519"/>
                  </a:lnTo>
                  <a:lnTo>
                    <a:pt x="133543" y="70291"/>
                  </a:lnTo>
                  <a:lnTo>
                    <a:pt x="120836" y="107474"/>
                  </a:lnTo>
                  <a:lnTo>
                    <a:pt x="102607" y="144244"/>
                  </a:lnTo>
                  <a:lnTo>
                    <a:pt x="71361" y="188472"/>
                  </a:lnTo>
                  <a:lnTo>
                    <a:pt x="39436" y="232603"/>
                  </a:lnTo>
                  <a:lnTo>
                    <a:pt x="6314" y="273051"/>
                  </a:lnTo>
                  <a:lnTo>
                    <a:pt x="160" y="277863"/>
                  </a:lnTo>
                  <a:lnTo>
                    <a:pt x="0" y="279146"/>
                  </a:lnTo>
                  <a:lnTo>
                    <a:pt x="952" y="280002"/>
                  </a:lnTo>
                  <a:lnTo>
                    <a:pt x="42155" y="271126"/>
                  </a:lnTo>
                  <a:lnTo>
                    <a:pt x="74297" y="265366"/>
                  </a:lnTo>
                  <a:lnTo>
                    <a:pt x="109749" y="259278"/>
                  </a:lnTo>
                  <a:lnTo>
                    <a:pt x="155949" y="254351"/>
                  </a:lnTo>
                  <a:lnTo>
                    <a:pt x="221931" y="262663"/>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47" name="SMARTInkShape-678"/>
            <p:cNvSpPr/>
            <p:nvPr/>
          </p:nvSpPr>
          <p:spPr>
            <a:xfrm>
              <a:off x="6353175" y="609600"/>
              <a:ext cx="2505076" cy="628651"/>
            </a:xfrm>
            <a:custGeom>
              <a:avLst/>
              <a:gdLst/>
              <a:ahLst/>
              <a:cxnLst/>
              <a:rect l="0" t="0" r="0" b="0"/>
              <a:pathLst>
                <a:path w="2505076" h="628651">
                  <a:moveTo>
                    <a:pt x="0" y="628650"/>
                  </a:moveTo>
                  <a:lnTo>
                    <a:pt x="0" y="618537"/>
                  </a:lnTo>
                  <a:lnTo>
                    <a:pt x="5645" y="607928"/>
                  </a:lnTo>
                  <a:lnTo>
                    <a:pt x="48361" y="561343"/>
                  </a:lnTo>
                  <a:lnTo>
                    <a:pt x="87076" y="530142"/>
                  </a:lnTo>
                  <a:lnTo>
                    <a:pt x="133528" y="493408"/>
                  </a:lnTo>
                  <a:lnTo>
                    <a:pt x="172544" y="464431"/>
                  </a:lnTo>
                  <a:lnTo>
                    <a:pt x="219918" y="438324"/>
                  </a:lnTo>
                  <a:lnTo>
                    <a:pt x="257425" y="421974"/>
                  </a:lnTo>
                  <a:lnTo>
                    <a:pt x="298171" y="407604"/>
                  </a:lnTo>
                  <a:lnTo>
                    <a:pt x="343758" y="392763"/>
                  </a:lnTo>
                  <a:lnTo>
                    <a:pt x="390779" y="378841"/>
                  </a:lnTo>
                  <a:lnTo>
                    <a:pt x="438226" y="364133"/>
                  </a:lnTo>
                  <a:lnTo>
                    <a:pt x="485797" y="355894"/>
                  </a:lnTo>
                  <a:lnTo>
                    <a:pt x="533407" y="350631"/>
                  </a:lnTo>
                  <a:lnTo>
                    <a:pt x="566211" y="346336"/>
                  </a:lnTo>
                  <a:lnTo>
                    <a:pt x="601958" y="344427"/>
                  </a:lnTo>
                  <a:lnTo>
                    <a:pt x="636190" y="340756"/>
                  </a:lnTo>
                  <a:lnTo>
                    <a:pt x="670101" y="336656"/>
                  </a:lnTo>
                  <a:lnTo>
                    <a:pt x="706340" y="334833"/>
                  </a:lnTo>
                  <a:lnTo>
                    <a:pt x="740790" y="331201"/>
                  </a:lnTo>
                  <a:lnTo>
                    <a:pt x="775857" y="326059"/>
                  </a:lnTo>
                  <a:lnTo>
                    <a:pt x="816136" y="320246"/>
                  </a:lnTo>
                  <a:lnTo>
                    <a:pt x="855911" y="316956"/>
                  </a:lnTo>
                  <a:lnTo>
                    <a:pt x="895813" y="314436"/>
                  </a:lnTo>
                  <a:lnTo>
                    <a:pt x="938242" y="309788"/>
                  </a:lnTo>
                  <a:lnTo>
                    <a:pt x="978971" y="304195"/>
                  </a:lnTo>
                  <a:lnTo>
                    <a:pt x="1019298" y="298181"/>
                  </a:lnTo>
                  <a:lnTo>
                    <a:pt x="1061916" y="291980"/>
                  </a:lnTo>
                  <a:lnTo>
                    <a:pt x="1102730" y="285697"/>
                  </a:lnTo>
                  <a:lnTo>
                    <a:pt x="1143094" y="279376"/>
                  </a:lnTo>
                  <a:lnTo>
                    <a:pt x="1185728" y="273040"/>
                  </a:lnTo>
                  <a:lnTo>
                    <a:pt x="1229370" y="263873"/>
                  </a:lnTo>
                  <a:lnTo>
                    <a:pt x="1273462" y="253802"/>
                  </a:lnTo>
                  <a:lnTo>
                    <a:pt x="1317753" y="245798"/>
                  </a:lnTo>
                  <a:lnTo>
                    <a:pt x="1362132" y="238713"/>
                  </a:lnTo>
                  <a:lnTo>
                    <a:pt x="1406550" y="230978"/>
                  </a:lnTo>
                  <a:lnTo>
                    <a:pt x="1450987" y="220485"/>
                  </a:lnTo>
                  <a:lnTo>
                    <a:pt x="1498252" y="208765"/>
                  </a:lnTo>
                  <a:lnTo>
                    <a:pt x="1522710" y="202677"/>
                  </a:lnTo>
                  <a:lnTo>
                    <a:pt x="1547482" y="197560"/>
                  </a:lnTo>
                  <a:lnTo>
                    <a:pt x="1572463" y="193090"/>
                  </a:lnTo>
                  <a:lnTo>
                    <a:pt x="1597583" y="189052"/>
                  </a:lnTo>
                  <a:lnTo>
                    <a:pt x="1622797" y="184243"/>
                  </a:lnTo>
                  <a:lnTo>
                    <a:pt x="1648073" y="178920"/>
                  </a:lnTo>
                  <a:lnTo>
                    <a:pt x="1673390" y="173255"/>
                  </a:lnTo>
                  <a:lnTo>
                    <a:pt x="1697677" y="167362"/>
                  </a:lnTo>
                  <a:lnTo>
                    <a:pt x="1744418" y="155169"/>
                  </a:lnTo>
                  <a:lnTo>
                    <a:pt x="1768312" y="148954"/>
                  </a:lnTo>
                  <a:lnTo>
                    <a:pt x="1792708" y="142695"/>
                  </a:lnTo>
                  <a:lnTo>
                    <a:pt x="1817439" y="136405"/>
                  </a:lnTo>
                  <a:lnTo>
                    <a:pt x="1864673" y="126594"/>
                  </a:lnTo>
                  <a:lnTo>
                    <a:pt x="1911418" y="117647"/>
                  </a:lnTo>
                  <a:lnTo>
                    <a:pt x="1935737" y="112298"/>
                  </a:lnTo>
                  <a:lnTo>
                    <a:pt x="1960417" y="106615"/>
                  </a:lnTo>
                  <a:lnTo>
                    <a:pt x="2007593" y="94657"/>
                  </a:lnTo>
                  <a:lnTo>
                    <a:pt x="2053255" y="83345"/>
                  </a:lnTo>
                  <a:lnTo>
                    <a:pt x="2098244" y="74789"/>
                  </a:lnTo>
                  <a:lnTo>
                    <a:pt x="2145756" y="64637"/>
                  </a:lnTo>
                  <a:lnTo>
                    <a:pt x="2192978" y="54128"/>
                  </a:lnTo>
                  <a:lnTo>
                    <a:pt x="2235132" y="45929"/>
                  </a:lnTo>
                  <a:lnTo>
                    <a:pt x="2275034" y="38757"/>
                  </a:lnTo>
                  <a:lnTo>
                    <a:pt x="2313935" y="32042"/>
                  </a:lnTo>
                  <a:lnTo>
                    <a:pt x="2352391" y="25530"/>
                  </a:lnTo>
                  <a:lnTo>
                    <a:pt x="2399627" y="15913"/>
                  </a:lnTo>
                  <a:lnTo>
                    <a:pt x="2432810" y="9542"/>
                  </a:lnTo>
                  <a:lnTo>
                    <a:pt x="2505075"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760" name="SMARTInkShape-Group94"/>
          <p:cNvGrpSpPr/>
          <p:nvPr/>
        </p:nvGrpSpPr>
        <p:grpSpPr>
          <a:xfrm>
            <a:off x="6638925" y="916430"/>
            <a:ext cx="1285876" cy="512323"/>
            <a:chOff x="6819900" y="916428"/>
            <a:chExt cx="1714501" cy="512323"/>
          </a:xfrm>
        </p:grpSpPr>
        <p:sp>
          <p:nvSpPr>
            <p:cNvPr id="749" name="SMARTInkShape-679"/>
            <p:cNvSpPr/>
            <p:nvPr/>
          </p:nvSpPr>
          <p:spPr>
            <a:xfrm>
              <a:off x="8305800" y="916428"/>
              <a:ext cx="228601" cy="417073"/>
            </a:xfrm>
            <a:custGeom>
              <a:avLst/>
              <a:gdLst/>
              <a:ahLst/>
              <a:cxnLst/>
              <a:rect l="0" t="0" r="0" b="0"/>
              <a:pathLst>
                <a:path w="228601" h="417073">
                  <a:moveTo>
                    <a:pt x="0" y="64647"/>
                  </a:moveTo>
                  <a:lnTo>
                    <a:pt x="0" y="59591"/>
                  </a:lnTo>
                  <a:lnTo>
                    <a:pt x="5056" y="46333"/>
                  </a:lnTo>
                  <a:lnTo>
                    <a:pt x="18314" y="28999"/>
                  </a:lnTo>
                  <a:lnTo>
                    <a:pt x="62390" y="4816"/>
                  </a:lnTo>
                  <a:lnTo>
                    <a:pt x="82221" y="0"/>
                  </a:lnTo>
                  <a:lnTo>
                    <a:pt x="100749" y="7340"/>
                  </a:lnTo>
                  <a:lnTo>
                    <a:pt x="111616" y="13742"/>
                  </a:lnTo>
                  <a:lnTo>
                    <a:pt x="126512" y="34967"/>
                  </a:lnTo>
                  <a:lnTo>
                    <a:pt x="138026" y="73845"/>
                  </a:lnTo>
                  <a:lnTo>
                    <a:pt x="138616" y="112175"/>
                  </a:lnTo>
                  <a:lnTo>
                    <a:pt x="129334" y="157996"/>
                  </a:lnTo>
                  <a:lnTo>
                    <a:pt x="103159" y="205226"/>
                  </a:lnTo>
                  <a:lnTo>
                    <a:pt x="73686" y="252498"/>
                  </a:lnTo>
                  <a:lnTo>
                    <a:pt x="42660" y="292724"/>
                  </a:lnTo>
                  <a:lnTo>
                    <a:pt x="17207" y="331244"/>
                  </a:lnTo>
                  <a:lnTo>
                    <a:pt x="6627" y="356716"/>
                  </a:lnTo>
                  <a:lnTo>
                    <a:pt x="6534" y="360960"/>
                  </a:lnTo>
                  <a:lnTo>
                    <a:pt x="7531" y="363789"/>
                  </a:lnTo>
                  <a:lnTo>
                    <a:pt x="19927" y="366932"/>
                  </a:lnTo>
                  <a:lnTo>
                    <a:pt x="62380" y="368950"/>
                  </a:lnTo>
                  <a:lnTo>
                    <a:pt x="99033" y="369300"/>
                  </a:lnTo>
                  <a:lnTo>
                    <a:pt x="141741" y="370476"/>
                  </a:lnTo>
                  <a:lnTo>
                    <a:pt x="185294" y="382701"/>
                  </a:lnTo>
                  <a:lnTo>
                    <a:pt x="228600" y="417072"/>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50" name="SMARTInkShape-680"/>
            <p:cNvSpPr/>
            <p:nvPr/>
          </p:nvSpPr>
          <p:spPr>
            <a:xfrm>
              <a:off x="8077200" y="1038225"/>
              <a:ext cx="152401" cy="272617"/>
            </a:xfrm>
            <a:custGeom>
              <a:avLst/>
              <a:gdLst/>
              <a:ahLst/>
              <a:cxnLst/>
              <a:rect l="0" t="0" r="0" b="0"/>
              <a:pathLst>
                <a:path w="152401" h="272617">
                  <a:moveTo>
                    <a:pt x="0" y="0"/>
                  </a:moveTo>
                  <a:lnTo>
                    <a:pt x="16247" y="43252"/>
                  </a:lnTo>
                  <a:lnTo>
                    <a:pt x="28648" y="84548"/>
                  </a:lnTo>
                  <a:lnTo>
                    <a:pt x="38122" y="122418"/>
                  </a:lnTo>
                  <a:lnTo>
                    <a:pt x="44809" y="165389"/>
                  </a:lnTo>
                  <a:lnTo>
                    <a:pt x="45315" y="185689"/>
                  </a:lnTo>
                  <a:lnTo>
                    <a:pt x="42012" y="198240"/>
                  </a:lnTo>
                  <a:lnTo>
                    <a:pt x="34203" y="211255"/>
                  </a:lnTo>
                  <a:lnTo>
                    <a:pt x="28254" y="215600"/>
                  </a:lnTo>
                  <a:lnTo>
                    <a:pt x="25186" y="216758"/>
                  </a:lnTo>
                  <a:lnTo>
                    <a:pt x="23140" y="216472"/>
                  </a:lnTo>
                  <a:lnTo>
                    <a:pt x="21777" y="215223"/>
                  </a:lnTo>
                  <a:lnTo>
                    <a:pt x="20262" y="211013"/>
                  </a:lnTo>
                  <a:lnTo>
                    <a:pt x="19589" y="205614"/>
                  </a:lnTo>
                  <a:lnTo>
                    <a:pt x="34379" y="186512"/>
                  </a:lnTo>
                  <a:lnTo>
                    <a:pt x="79787" y="160250"/>
                  </a:lnTo>
                  <a:lnTo>
                    <a:pt x="122651" y="141251"/>
                  </a:lnTo>
                  <a:lnTo>
                    <a:pt x="136883" y="135691"/>
                  </a:lnTo>
                  <a:lnTo>
                    <a:pt x="137822" y="135969"/>
                  </a:lnTo>
                  <a:lnTo>
                    <a:pt x="137389" y="137213"/>
                  </a:lnTo>
                  <a:lnTo>
                    <a:pt x="124035" y="151869"/>
                  </a:lnTo>
                  <a:lnTo>
                    <a:pt x="80439" y="179356"/>
                  </a:lnTo>
                  <a:lnTo>
                    <a:pt x="33167" y="207836"/>
                  </a:lnTo>
                  <a:lnTo>
                    <a:pt x="15293" y="224459"/>
                  </a:lnTo>
                  <a:lnTo>
                    <a:pt x="12088" y="231346"/>
                  </a:lnTo>
                  <a:lnTo>
                    <a:pt x="13486" y="240757"/>
                  </a:lnTo>
                  <a:lnTo>
                    <a:pt x="15341" y="246229"/>
                  </a:lnTo>
                  <a:lnTo>
                    <a:pt x="28690" y="257955"/>
                  </a:lnTo>
                  <a:lnTo>
                    <a:pt x="46618" y="268105"/>
                  </a:lnTo>
                  <a:lnTo>
                    <a:pt x="61641" y="272616"/>
                  </a:lnTo>
                  <a:lnTo>
                    <a:pt x="102544" y="268211"/>
                  </a:lnTo>
                  <a:lnTo>
                    <a:pt x="109637" y="267707"/>
                  </a:lnTo>
                  <a:lnTo>
                    <a:pt x="152400" y="24765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51" name="SMARTInkShape-681"/>
            <p:cNvSpPr/>
            <p:nvPr/>
          </p:nvSpPr>
          <p:spPr>
            <a:xfrm>
              <a:off x="7943850" y="1159941"/>
              <a:ext cx="131843" cy="179203"/>
            </a:xfrm>
            <a:custGeom>
              <a:avLst/>
              <a:gdLst/>
              <a:ahLst/>
              <a:cxnLst/>
              <a:rect l="0" t="0" r="0" b="0"/>
              <a:pathLst>
                <a:path w="131843" h="179203">
                  <a:moveTo>
                    <a:pt x="0" y="97359"/>
                  </a:moveTo>
                  <a:lnTo>
                    <a:pt x="12876" y="96301"/>
                  </a:lnTo>
                  <a:lnTo>
                    <a:pt x="53618" y="84176"/>
                  </a:lnTo>
                  <a:lnTo>
                    <a:pt x="77805" y="73508"/>
                  </a:lnTo>
                  <a:lnTo>
                    <a:pt x="116184" y="43170"/>
                  </a:lnTo>
                  <a:lnTo>
                    <a:pt x="125720" y="27767"/>
                  </a:lnTo>
                  <a:lnTo>
                    <a:pt x="131842" y="2121"/>
                  </a:lnTo>
                  <a:lnTo>
                    <a:pt x="129170" y="0"/>
                  </a:lnTo>
                  <a:lnTo>
                    <a:pt x="117734" y="466"/>
                  </a:lnTo>
                  <a:lnTo>
                    <a:pt x="104890" y="7023"/>
                  </a:lnTo>
                  <a:lnTo>
                    <a:pt x="59147" y="40641"/>
                  </a:lnTo>
                  <a:lnTo>
                    <a:pt x="32145" y="70751"/>
                  </a:lnTo>
                  <a:lnTo>
                    <a:pt x="17873" y="102998"/>
                  </a:lnTo>
                  <a:lnTo>
                    <a:pt x="11998" y="144421"/>
                  </a:lnTo>
                  <a:lnTo>
                    <a:pt x="13291" y="155192"/>
                  </a:lnTo>
                  <a:lnTo>
                    <a:pt x="20371" y="169982"/>
                  </a:lnTo>
                  <a:lnTo>
                    <a:pt x="28397" y="174349"/>
                  </a:lnTo>
                  <a:lnTo>
                    <a:pt x="51426" y="179202"/>
                  </a:lnTo>
                  <a:lnTo>
                    <a:pt x="104775" y="173559"/>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52" name="SMARTInkShape-682"/>
            <p:cNvSpPr/>
            <p:nvPr/>
          </p:nvSpPr>
          <p:spPr>
            <a:xfrm>
              <a:off x="7858125" y="1181100"/>
              <a:ext cx="38101" cy="1"/>
            </a:xfrm>
            <a:custGeom>
              <a:avLst/>
              <a:gdLst/>
              <a:ahLst/>
              <a:cxnLst/>
              <a:rect l="0" t="0" r="0" b="0"/>
              <a:pathLst>
                <a:path w="38101" h="1">
                  <a:moveTo>
                    <a:pt x="0" y="0"/>
                  </a:moveTo>
                  <a:lnTo>
                    <a:pt x="38100"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53" name="SMARTInkShape-683"/>
            <p:cNvSpPr/>
            <p:nvPr/>
          </p:nvSpPr>
          <p:spPr>
            <a:xfrm>
              <a:off x="7853184" y="1076325"/>
              <a:ext cx="33517" cy="285751"/>
            </a:xfrm>
            <a:custGeom>
              <a:avLst/>
              <a:gdLst/>
              <a:ahLst/>
              <a:cxnLst/>
              <a:rect l="0" t="0" r="0" b="0"/>
              <a:pathLst>
                <a:path w="33517" h="285751">
                  <a:moveTo>
                    <a:pt x="14466" y="0"/>
                  </a:moveTo>
                  <a:lnTo>
                    <a:pt x="14466" y="38540"/>
                  </a:lnTo>
                  <a:lnTo>
                    <a:pt x="9410" y="78565"/>
                  </a:lnTo>
                  <a:lnTo>
                    <a:pt x="6265" y="117235"/>
                  </a:lnTo>
                  <a:lnTo>
                    <a:pt x="5333" y="155504"/>
                  </a:lnTo>
                  <a:lnTo>
                    <a:pt x="0" y="193654"/>
                  </a:lnTo>
                  <a:lnTo>
                    <a:pt x="1831" y="226712"/>
                  </a:lnTo>
                  <a:lnTo>
                    <a:pt x="9076" y="256616"/>
                  </a:lnTo>
                  <a:lnTo>
                    <a:pt x="33516" y="28575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54" name="SMARTInkShape-684"/>
            <p:cNvSpPr/>
            <p:nvPr/>
          </p:nvSpPr>
          <p:spPr>
            <a:xfrm>
              <a:off x="7547303" y="1064721"/>
              <a:ext cx="196523" cy="330300"/>
            </a:xfrm>
            <a:custGeom>
              <a:avLst/>
              <a:gdLst/>
              <a:ahLst/>
              <a:cxnLst/>
              <a:rect l="0" t="0" r="0" b="0"/>
              <a:pathLst>
                <a:path w="196523" h="330300">
                  <a:moveTo>
                    <a:pt x="129847" y="144954"/>
                  </a:moveTo>
                  <a:lnTo>
                    <a:pt x="124791" y="144954"/>
                  </a:lnTo>
                  <a:lnTo>
                    <a:pt x="119486" y="147776"/>
                  </a:lnTo>
                  <a:lnTo>
                    <a:pt x="75760" y="182152"/>
                  </a:lnTo>
                  <a:lnTo>
                    <a:pt x="35863" y="222290"/>
                  </a:lnTo>
                  <a:lnTo>
                    <a:pt x="8318" y="268929"/>
                  </a:lnTo>
                  <a:lnTo>
                    <a:pt x="0" y="292342"/>
                  </a:lnTo>
                  <a:lnTo>
                    <a:pt x="3698" y="308885"/>
                  </a:lnTo>
                  <a:lnTo>
                    <a:pt x="11340" y="323645"/>
                  </a:lnTo>
                  <a:lnTo>
                    <a:pt x="18263" y="330206"/>
                  </a:lnTo>
                  <a:lnTo>
                    <a:pt x="30512" y="330299"/>
                  </a:lnTo>
                  <a:lnTo>
                    <a:pt x="73413" y="317842"/>
                  </a:lnTo>
                  <a:lnTo>
                    <a:pt x="100426" y="301190"/>
                  </a:lnTo>
                  <a:lnTo>
                    <a:pt x="115360" y="285301"/>
                  </a:lnTo>
                  <a:lnTo>
                    <a:pt x="135648" y="241625"/>
                  </a:lnTo>
                  <a:lnTo>
                    <a:pt x="151791" y="203701"/>
                  </a:lnTo>
                  <a:lnTo>
                    <a:pt x="162690" y="160479"/>
                  </a:lnTo>
                  <a:lnTo>
                    <a:pt x="167448" y="119333"/>
                  </a:lnTo>
                  <a:lnTo>
                    <a:pt x="174032" y="76214"/>
                  </a:lnTo>
                  <a:lnTo>
                    <a:pt x="176792" y="32128"/>
                  </a:lnTo>
                  <a:lnTo>
                    <a:pt x="176112" y="14376"/>
                  </a:lnTo>
                  <a:lnTo>
                    <a:pt x="172281" y="2958"/>
                  </a:lnTo>
                  <a:lnTo>
                    <a:pt x="169778" y="548"/>
                  </a:lnTo>
                  <a:lnTo>
                    <a:pt x="167051" y="0"/>
                  </a:lnTo>
                  <a:lnTo>
                    <a:pt x="164174" y="693"/>
                  </a:lnTo>
                  <a:lnTo>
                    <a:pt x="150014" y="16838"/>
                  </a:lnTo>
                  <a:lnTo>
                    <a:pt x="137468" y="61956"/>
                  </a:lnTo>
                  <a:lnTo>
                    <a:pt x="133234" y="95719"/>
                  </a:lnTo>
                  <a:lnTo>
                    <a:pt x="131352" y="128363"/>
                  </a:lnTo>
                  <a:lnTo>
                    <a:pt x="131352" y="175434"/>
                  </a:lnTo>
                  <a:lnTo>
                    <a:pt x="138642" y="218779"/>
                  </a:lnTo>
                  <a:lnTo>
                    <a:pt x="152679" y="265606"/>
                  </a:lnTo>
                  <a:lnTo>
                    <a:pt x="160456" y="282538"/>
                  </a:lnTo>
                  <a:lnTo>
                    <a:pt x="196522" y="306879"/>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55" name="SMARTInkShape-685"/>
            <p:cNvSpPr/>
            <p:nvPr/>
          </p:nvSpPr>
          <p:spPr>
            <a:xfrm>
              <a:off x="7391400" y="1253208"/>
              <a:ext cx="152401" cy="137443"/>
            </a:xfrm>
            <a:custGeom>
              <a:avLst/>
              <a:gdLst/>
              <a:ahLst/>
              <a:cxnLst/>
              <a:rect l="0" t="0" r="0" b="0"/>
              <a:pathLst>
                <a:path w="152401" h="137443">
                  <a:moveTo>
                    <a:pt x="0" y="32667"/>
                  </a:moveTo>
                  <a:lnTo>
                    <a:pt x="2822" y="76907"/>
                  </a:lnTo>
                  <a:lnTo>
                    <a:pt x="8663" y="96779"/>
                  </a:lnTo>
                  <a:lnTo>
                    <a:pt x="35875" y="134779"/>
                  </a:lnTo>
                  <a:lnTo>
                    <a:pt x="37112" y="127792"/>
                  </a:lnTo>
                  <a:lnTo>
                    <a:pt x="42962" y="97436"/>
                  </a:lnTo>
                  <a:lnTo>
                    <a:pt x="54549" y="54288"/>
                  </a:lnTo>
                  <a:lnTo>
                    <a:pt x="58111" y="38043"/>
                  </a:lnTo>
                  <a:lnTo>
                    <a:pt x="70958" y="9330"/>
                  </a:lnTo>
                  <a:lnTo>
                    <a:pt x="78456" y="1128"/>
                  </a:lnTo>
                  <a:lnTo>
                    <a:pt x="80880" y="0"/>
                  </a:lnTo>
                  <a:lnTo>
                    <a:pt x="82494" y="305"/>
                  </a:lnTo>
                  <a:lnTo>
                    <a:pt x="83571" y="1568"/>
                  </a:lnTo>
                  <a:lnTo>
                    <a:pt x="98625" y="48027"/>
                  </a:lnTo>
                  <a:lnTo>
                    <a:pt x="116260" y="91675"/>
                  </a:lnTo>
                  <a:lnTo>
                    <a:pt x="136482" y="125109"/>
                  </a:lnTo>
                  <a:lnTo>
                    <a:pt x="152400" y="137442"/>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56" name="SMARTInkShape-686"/>
            <p:cNvSpPr/>
            <p:nvPr/>
          </p:nvSpPr>
          <p:spPr>
            <a:xfrm>
              <a:off x="7134981" y="1238250"/>
              <a:ext cx="218320" cy="164900"/>
            </a:xfrm>
            <a:custGeom>
              <a:avLst/>
              <a:gdLst/>
              <a:ahLst/>
              <a:cxnLst/>
              <a:rect l="0" t="0" r="0" b="0"/>
              <a:pathLst>
                <a:path w="218320" h="164900">
                  <a:moveTo>
                    <a:pt x="113544" y="0"/>
                  </a:moveTo>
                  <a:lnTo>
                    <a:pt x="108488" y="0"/>
                  </a:lnTo>
                  <a:lnTo>
                    <a:pt x="103183" y="2822"/>
                  </a:lnTo>
                  <a:lnTo>
                    <a:pt x="61281" y="36269"/>
                  </a:lnTo>
                  <a:lnTo>
                    <a:pt x="22739" y="77213"/>
                  </a:lnTo>
                  <a:lnTo>
                    <a:pt x="7852" y="105075"/>
                  </a:lnTo>
                  <a:lnTo>
                    <a:pt x="945" y="135330"/>
                  </a:lnTo>
                  <a:lnTo>
                    <a:pt x="0" y="148694"/>
                  </a:lnTo>
                  <a:lnTo>
                    <a:pt x="1864" y="154162"/>
                  </a:lnTo>
                  <a:lnTo>
                    <a:pt x="9581" y="163061"/>
                  </a:lnTo>
                  <a:lnTo>
                    <a:pt x="28533" y="164899"/>
                  </a:lnTo>
                  <a:lnTo>
                    <a:pt x="73703" y="157456"/>
                  </a:lnTo>
                  <a:lnTo>
                    <a:pt x="98446" y="143785"/>
                  </a:lnTo>
                  <a:lnTo>
                    <a:pt x="119184" y="126329"/>
                  </a:lnTo>
                  <a:lnTo>
                    <a:pt x="141190" y="80084"/>
                  </a:lnTo>
                  <a:lnTo>
                    <a:pt x="144674" y="72439"/>
                  </a:lnTo>
                  <a:lnTo>
                    <a:pt x="145724" y="55479"/>
                  </a:lnTo>
                  <a:lnTo>
                    <a:pt x="142663" y="40532"/>
                  </a:lnTo>
                  <a:lnTo>
                    <a:pt x="140365" y="36546"/>
                  </a:lnTo>
                  <a:lnTo>
                    <a:pt x="134130" y="30150"/>
                  </a:lnTo>
                  <a:lnTo>
                    <a:pt x="130454" y="34919"/>
                  </a:lnTo>
                  <a:lnTo>
                    <a:pt x="127993" y="39155"/>
                  </a:lnTo>
                  <a:lnTo>
                    <a:pt x="128080" y="55149"/>
                  </a:lnTo>
                  <a:lnTo>
                    <a:pt x="134116" y="96907"/>
                  </a:lnTo>
                  <a:lnTo>
                    <a:pt x="148918" y="124919"/>
                  </a:lnTo>
                  <a:lnTo>
                    <a:pt x="161721" y="132425"/>
                  </a:lnTo>
                  <a:lnTo>
                    <a:pt x="178348" y="137172"/>
                  </a:lnTo>
                  <a:lnTo>
                    <a:pt x="218319" y="12382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57" name="SMARTInkShape-687"/>
            <p:cNvSpPr/>
            <p:nvPr/>
          </p:nvSpPr>
          <p:spPr>
            <a:xfrm>
              <a:off x="7048500" y="1095375"/>
              <a:ext cx="19051" cy="333376"/>
            </a:xfrm>
            <a:custGeom>
              <a:avLst/>
              <a:gdLst/>
              <a:ahLst/>
              <a:cxnLst/>
              <a:rect l="0" t="0" r="0" b="0"/>
              <a:pathLst>
                <a:path w="19051" h="333376">
                  <a:moveTo>
                    <a:pt x="0" y="0"/>
                  </a:moveTo>
                  <a:lnTo>
                    <a:pt x="0" y="46741"/>
                  </a:lnTo>
                  <a:lnTo>
                    <a:pt x="0" y="82641"/>
                  </a:lnTo>
                  <a:lnTo>
                    <a:pt x="0" y="123499"/>
                  </a:lnTo>
                  <a:lnTo>
                    <a:pt x="0" y="164063"/>
                  </a:lnTo>
                  <a:lnTo>
                    <a:pt x="0" y="202893"/>
                  </a:lnTo>
                  <a:lnTo>
                    <a:pt x="0" y="234108"/>
                  </a:lnTo>
                  <a:lnTo>
                    <a:pt x="1058" y="267031"/>
                  </a:lnTo>
                  <a:lnTo>
                    <a:pt x="19050" y="33337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58" name="SMARTInkShape-688"/>
            <p:cNvSpPr/>
            <p:nvPr/>
          </p:nvSpPr>
          <p:spPr>
            <a:xfrm>
              <a:off x="6819900" y="1181100"/>
              <a:ext cx="266701" cy="76201"/>
            </a:xfrm>
            <a:custGeom>
              <a:avLst/>
              <a:gdLst/>
              <a:ahLst/>
              <a:cxnLst/>
              <a:rect l="0" t="0" r="0" b="0"/>
              <a:pathLst>
                <a:path w="266701" h="76201">
                  <a:moveTo>
                    <a:pt x="0" y="76200"/>
                  </a:moveTo>
                  <a:lnTo>
                    <a:pt x="0" y="71144"/>
                  </a:lnTo>
                  <a:lnTo>
                    <a:pt x="2822" y="65839"/>
                  </a:lnTo>
                  <a:lnTo>
                    <a:pt x="8201" y="58866"/>
                  </a:lnTo>
                  <a:lnTo>
                    <a:pt x="26589" y="49885"/>
                  </a:lnTo>
                  <a:lnTo>
                    <a:pt x="59266" y="41004"/>
                  </a:lnTo>
                  <a:lnTo>
                    <a:pt x="105049" y="32728"/>
                  </a:lnTo>
                  <a:lnTo>
                    <a:pt x="143309" y="28747"/>
                  </a:lnTo>
                  <a:lnTo>
                    <a:pt x="175876" y="24065"/>
                  </a:lnTo>
                  <a:lnTo>
                    <a:pt x="219798" y="20536"/>
                  </a:lnTo>
                  <a:lnTo>
                    <a:pt x="244454" y="14434"/>
                  </a:lnTo>
                  <a:lnTo>
                    <a:pt x="266700"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59" name="SMARTInkShape-689"/>
            <p:cNvSpPr/>
            <p:nvPr/>
          </p:nvSpPr>
          <p:spPr>
            <a:xfrm>
              <a:off x="6877050" y="1076325"/>
              <a:ext cx="19026" cy="333376"/>
            </a:xfrm>
            <a:custGeom>
              <a:avLst/>
              <a:gdLst/>
              <a:ahLst/>
              <a:cxnLst/>
              <a:rect l="0" t="0" r="0" b="0"/>
              <a:pathLst>
                <a:path w="19026" h="333376">
                  <a:moveTo>
                    <a:pt x="0" y="0"/>
                  </a:moveTo>
                  <a:lnTo>
                    <a:pt x="5056" y="5056"/>
                  </a:lnTo>
                  <a:lnTo>
                    <a:pt x="14189" y="48905"/>
                  </a:lnTo>
                  <a:lnTo>
                    <a:pt x="17610" y="91749"/>
                  </a:lnTo>
                  <a:lnTo>
                    <a:pt x="18624" y="134547"/>
                  </a:lnTo>
                  <a:lnTo>
                    <a:pt x="18966" y="179330"/>
                  </a:lnTo>
                  <a:lnTo>
                    <a:pt x="19025" y="212238"/>
                  </a:lnTo>
                  <a:lnTo>
                    <a:pt x="17984" y="258677"/>
                  </a:lnTo>
                  <a:lnTo>
                    <a:pt x="11509" y="304901"/>
                  </a:lnTo>
                  <a:lnTo>
                    <a:pt x="9349" y="316486"/>
                  </a:lnTo>
                  <a:lnTo>
                    <a:pt x="0" y="33337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764" name="SMARTInkShape-Group95"/>
          <p:cNvGrpSpPr/>
          <p:nvPr/>
        </p:nvGrpSpPr>
        <p:grpSpPr>
          <a:xfrm>
            <a:off x="6010277" y="1162050"/>
            <a:ext cx="157163" cy="333376"/>
            <a:chOff x="5981700" y="1162050"/>
            <a:chExt cx="209551" cy="333376"/>
          </a:xfrm>
        </p:grpSpPr>
        <p:sp>
          <p:nvSpPr>
            <p:cNvPr id="761" name="SMARTInkShape-690"/>
            <p:cNvSpPr/>
            <p:nvPr/>
          </p:nvSpPr>
          <p:spPr>
            <a:xfrm>
              <a:off x="5981700" y="1457325"/>
              <a:ext cx="209551" cy="28576"/>
            </a:xfrm>
            <a:custGeom>
              <a:avLst/>
              <a:gdLst/>
              <a:ahLst/>
              <a:cxnLst/>
              <a:rect l="0" t="0" r="0" b="0"/>
              <a:pathLst>
                <a:path w="209551" h="28576">
                  <a:moveTo>
                    <a:pt x="0" y="28575"/>
                  </a:moveTo>
                  <a:lnTo>
                    <a:pt x="46038" y="28575"/>
                  </a:lnTo>
                  <a:lnTo>
                    <a:pt x="90324" y="18214"/>
                  </a:lnTo>
                  <a:lnTo>
                    <a:pt x="128010" y="9277"/>
                  </a:lnTo>
                  <a:lnTo>
                    <a:pt x="175451" y="1222"/>
                  </a:lnTo>
                  <a:lnTo>
                    <a:pt x="209550"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62" name="SMARTInkShape-691"/>
            <p:cNvSpPr/>
            <p:nvPr/>
          </p:nvSpPr>
          <p:spPr>
            <a:xfrm>
              <a:off x="5981700" y="1162050"/>
              <a:ext cx="66676" cy="171451"/>
            </a:xfrm>
            <a:custGeom>
              <a:avLst/>
              <a:gdLst/>
              <a:ahLst/>
              <a:cxnLst/>
              <a:rect l="0" t="0" r="0" b="0"/>
              <a:pathLst>
                <a:path w="66676" h="171451">
                  <a:moveTo>
                    <a:pt x="66675" y="0"/>
                  </a:moveTo>
                  <a:lnTo>
                    <a:pt x="61619" y="0"/>
                  </a:lnTo>
                  <a:lnTo>
                    <a:pt x="60129" y="1058"/>
                  </a:lnTo>
                  <a:lnTo>
                    <a:pt x="59136" y="2822"/>
                  </a:lnTo>
                  <a:lnTo>
                    <a:pt x="49065" y="43849"/>
                  </a:lnTo>
                  <a:lnTo>
                    <a:pt x="33759" y="83882"/>
                  </a:lnTo>
                  <a:lnTo>
                    <a:pt x="19422" y="128563"/>
                  </a:lnTo>
                  <a:lnTo>
                    <a:pt x="0" y="17145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63" name="SMARTInkShape-692"/>
            <p:cNvSpPr/>
            <p:nvPr/>
          </p:nvSpPr>
          <p:spPr>
            <a:xfrm>
              <a:off x="6048375" y="1162050"/>
              <a:ext cx="14752" cy="333376"/>
            </a:xfrm>
            <a:custGeom>
              <a:avLst/>
              <a:gdLst/>
              <a:ahLst/>
              <a:cxnLst/>
              <a:rect l="0" t="0" r="0" b="0"/>
              <a:pathLst>
                <a:path w="14752" h="333376">
                  <a:moveTo>
                    <a:pt x="0" y="0"/>
                  </a:moveTo>
                  <a:lnTo>
                    <a:pt x="0" y="46692"/>
                  </a:lnTo>
                  <a:lnTo>
                    <a:pt x="0" y="91093"/>
                  </a:lnTo>
                  <a:lnTo>
                    <a:pt x="5056" y="129296"/>
                  </a:lnTo>
                  <a:lnTo>
                    <a:pt x="8201" y="165780"/>
                  </a:lnTo>
                  <a:lnTo>
                    <a:pt x="14751" y="211605"/>
                  </a:lnTo>
                  <a:lnTo>
                    <a:pt x="11544" y="256373"/>
                  </a:lnTo>
                  <a:lnTo>
                    <a:pt x="9924" y="295430"/>
                  </a:lnTo>
                  <a:lnTo>
                    <a:pt x="9604" y="323293"/>
                  </a:lnTo>
                  <a:lnTo>
                    <a:pt x="8519" y="326654"/>
                  </a:lnTo>
                  <a:lnTo>
                    <a:pt x="0" y="33337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767" name="SMARTInkShape-Group96"/>
          <p:cNvGrpSpPr/>
          <p:nvPr/>
        </p:nvGrpSpPr>
        <p:grpSpPr>
          <a:xfrm>
            <a:off x="6088856" y="228600"/>
            <a:ext cx="198608" cy="257176"/>
            <a:chOff x="6086475" y="228600"/>
            <a:chExt cx="264810" cy="257176"/>
          </a:xfrm>
        </p:grpSpPr>
        <p:sp>
          <p:nvSpPr>
            <p:cNvPr id="765" name="SMARTInkShape-693"/>
            <p:cNvSpPr/>
            <p:nvPr/>
          </p:nvSpPr>
          <p:spPr>
            <a:xfrm>
              <a:off x="6143625" y="381000"/>
              <a:ext cx="207660" cy="104776"/>
            </a:xfrm>
            <a:custGeom>
              <a:avLst/>
              <a:gdLst/>
              <a:ahLst/>
              <a:cxnLst/>
              <a:rect l="0" t="0" r="0" b="0"/>
              <a:pathLst>
                <a:path w="207660" h="104776">
                  <a:moveTo>
                    <a:pt x="142875" y="0"/>
                  </a:moveTo>
                  <a:lnTo>
                    <a:pt x="161189" y="44829"/>
                  </a:lnTo>
                  <a:lnTo>
                    <a:pt x="187096" y="88189"/>
                  </a:lnTo>
                  <a:lnTo>
                    <a:pt x="193573" y="96698"/>
                  </a:lnTo>
                  <a:lnTo>
                    <a:pt x="199980" y="101185"/>
                  </a:lnTo>
                  <a:lnTo>
                    <a:pt x="207659" y="104066"/>
                  </a:lnTo>
                  <a:lnTo>
                    <a:pt x="207232" y="104302"/>
                  </a:lnTo>
                  <a:lnTo>
                    <a:pt x="203933" y="104565"/>
                  </a:lnTo>
                  <a:lnTo>
                    <a:pt x="198940" y="101859"/>
                  </a:lnTo>
                  <a:lnTo>
                    <a:pt x="196126" y="99656"/>
                  </a:lnTo>
                  <a:lnTo>
                    <a:pt x="187356" y="97208"/>
                  </a:lnTo>
                  <a:lnTo>
                    <a:pt x="144585" y="95422"/>
                  </a:lnTo>
                  <a:lnTo>
                    <a:pt x="121510" y="92479"/>
                  </a:lnTo>
                  <a:lnTo>
                    <a:pt x="80211" y="87059"/>
                  </a:lnTo>
                  <a:lnTo>
                    <a:pt x="64577" y="89140"/>
                  </a:lnTo>
                  <a:lnTo>
                    <a:pt x="0" y="10477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66" name="SMARTInkShape-694"/>
            <p:cNvSpPr/>
            <p:nvPr/>
          </p:nvSpPr>
          <p:spPr>
            <a:xfrm>
              <a:off x="6086475" y="228600"/>
              <a:ext cx="228601" cy="228601"/>
            </a:xfrm>
            <a:custGeom>
              <a:avLst/>
              <a:gdLst/>
              <a:ahLst/>
              <a:cxnLst/>
              <a:rect l="0" t="0" r="0" b="0"/>
              <a:pathLst>
                <a:path w="228601" h="228601">
                  <a:moveTo>
                    <a:pt x="0" y="0"/>
                  </a:moveTo>
                  <a:lnTo>
                    <a:pt x="0" y="5056"/>
                  </a:lnTo>
                  <a:lnTo>
                    <a:pt x="5056" y="18314"/>
                  </a:lnTo>
                  <a:lnTo>
                    <a:pt x="18363" y="36269"/>
                  </a:lnTo>
                  <a:lnTo>
                    <a:pt x="58314" y="77213"/>
                  </a:lnTo>
                  <a:lnTo>
                    <a:pt x="101145" y="120181"/>
                  </a:lnTo>
                  <a:lnTo>
                    <a:pt x="144965" y="164014"/>
                  </a:lnTo>
                  <a:lnTo>
                    <a:pt x="187716" y="206766"/>
                  </a:lnTo>
                  <a:lnTo>
                    <a:pt x="228600" y="22860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771" name="SMARTInkShape-Group97"/>
          <p:cNvGrpSpPr/>
          <p:nvPr/>
        </p:nvGrpSpPr>
        <p:grpSpPr>
          <a:xfrm>
            <a:off x="5450029" y="104777"/>
            <a:ext cx="543316" cy="409369"/>
            <a:chOff x="5234705" y="104775"/>
            <a:chExt cx="724421" cy="409369"/>
          </a:xfrm>
        </p:grpSpPr>
        <p:sp>
          <p:nvSpPr>
            <p:cNvPr id="768" name="SMARTInkShape-695"/>
            <p:cNvSpPr/>
            <p:nvPr/>
          </p:nvSpPr>
          <p:spPr>
            <a:xfrm>
              <a:off x="5727464" y="104775"/>
              <a:ext cx="231662" cy="276226"/>
            </a:xfrm>
            <a:custGeom>
              <a:avLst/>
              <a:gdLst/>
              <a:ahLst/>
              <a:cxnLst/>
              <a:rect l="0" t="0" r="0" b="0"/>
              <a:pathLst>
                <a:path w="231662" h="276226">
                  <a:moveTo>
                    <a:pt x="130411" y="0"/>
                  </a:moveTo>
                  <a:lnTo>
                    <a:pt x="125355" y="0"/>
                  </a:lnTo>
                  <a:lnTo>
                    <a:pt x="96035" y="17900"/>
                  </a:lnTo>
                  <a:lnTo>
                    <a:pt x="60404" y="45538"/>
                  </a:lnTo>
                  <a:lnTo>
                    <a:pt x="43205" y="55164"/>
                  </a:lnTo>
                  <a:lnTo>
                    <a:pt x="6979" y="86130"/>
                  </a:lnTo>
                  <a:lnTo>
                    <a:pt x="1469" y="96841"/>
                  </a:lnTo>
                  <a:lnTo>
                    <a:pt x="0" y="102661"/>
                  </a:lnTo>
                  <a:lnTo>
                    <a:pt x="1137" y="107599"/>
                  </a:lnTo>
                  <a:lnTo>
                    <a:pt x="8045" y="115908"/>
                  </a:lnTo>
                  <a:lnTo>
                    <a:pt x="28890" y="126536"/>
                  </a:lnTo>
                  <a:lnTo>
                    <a:pt x="66496" y="132004"/>
                  </a:lnTo>
                  <a:lnTo>
                    <a:pt x="105593" y="134010"/>
                  </a:lnTo>
                  <a:lnTo>
                    <a:pt x="151144" y="143632"/>
                  </a:lnTo>
                  <a:lnTo>
                    <a:pt x="188060" y="155447"/>
                  </a:lnTo>
                  <a:lnTo>
                    <a:pt x="210008" y="167512"/>
                  </a:lnTo>
                  <a:lnTo>
                    <a:pt x="227255" y="190039"/>
                  </a:lnTo>
                  <a:lnTo>
                    <a:pt x="231661" y="200173"/>
                  </a:lnTo>
                  <a:lnTo>
                    <a:pt x="230720" y="205415"/>
                  </a:lnTo>
                  <a:lnTo>
                    <a:pt x="224029" y="216885"/>
                  </a:lnTo>
                  <a:lnTo>
                    <a:pt x="181375" y="244957"/>
                  </a:lnTo>
                  <a:lnTo>
                    <a:pt x="151509" y="256377"/>
                  </a:lnTo>
                  <a:lnTo>
                    <a:pt x="109146" y="266464"/>
                  </a:lnTo>
                  <a:lnTo>
                    <a:pt x="25636" y="2762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69" name="SMARTInkShape-696"/>
            <p:cNvSpPr/>
            <p:nvPr/>
          </p:nvSpPr>
          <p:spPr>
            <a:xfrm>
              <a:off x="5234705" y="323850"/>
              <a:ext cx="146921" cy="190294"/>
            </a:xfrm>
            <a:custGeom>
              <a:avLst/>
              <a:gdLst/>
              <a:ahLst/>
              <a:cxnLst/>
              <a:rect l="0" t="0" r="0" b="0"/>
              <a:pathLst>
                <a:path w="146921" h="190294">
                  <a:moveTo>
                    <a:pt x="146920" y="0"/>
                  </a:moveTo>
                  <a:lnTo>
                    <a:pt x="124800" y="38596"/>
                  </a:lnTo>
                  <a:lnTo>
                    <a:pt x="89501" y="83782"/>
                  </a:lnTo>
                  <a:lnTo>
                    <a:pt x="48824" y="126477"/>
                  </a:lnTo>
                  <a:lnTo>
                    <a:pt x="14992" y="163308"/>
                  </a:lnTo>
                  <a:lnTo>
                    <a:pt x="0" y="185194"/>
                  </a:lnTo>
                  <a:lnTo>
                    <a:pt x="289" y="186963"/>
                  </a:lnTo>
                  <a:lnTo>
                    <a:pt x="1541" y="188142"/>
                  </a:lnTo>
                  <a:lnTo>
                    <a:pt x="5753" y="189452"/>
                  </a:lnTo>
                  <a:lnTo>
                    <a:pt x="27196" y="190293"/>
                  </a:lnTo>
                  <a:lnTo>
                    <a:pt x="66543" y="180112"/>
                  </a:lnTo>
                  <a:lnTo>
                    <a:pt x="107995" y="168104"/>
                  </a:lnTo>
                  <a:lnTo>
                    <a:pt x="146920" y="1619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70" name="SMARTInkShape-697"/>
            <p:cNvSpPr/>
            <p:nvPr/>
          </p:nvSpPr>
          <p:spPr>
            <a:xfrm>
              <a:off x="5257800" y="304800"/>
              <a:ext cx="457201" cy="180976"/>
            </a:xfrm>
            <a:custGeom>
              <a:avLst/>
              <a:gdLst/>
              <a:ahLst/>
              <a:cxnLst/>
              <a:rect l="0" t="0" r="0" b="0"/>
              <a:pathLst>
                <a:path w="457201" h="180976">
                  <a:moveTo>
                    <a:pt x="0" y="180975"/>
                  </a:moveTo>
                  <a:lnTo>
                    <a:pt x="8663" y="173371"/>
                  </a:lnTo>
                  <a:lnTo>
                    <a:pt x="50817" y="153528"/>
                  </a:lnTo>
                  <a:lnTo>
                    <a:pt x="88512" y="137375"/>
                  </a:lnTo>
                  <a:lnTo>
                    <a:pt x="131705" y="121171"/>
                  </a:lnTo>
                  <a:lnTo>
                    <a:pt x="171125" y="102957"/>
                  </a:lnTo>
                  <a:lnTo>
                    <a:pt x="210544" y="89168"/>
                  </a:lnTo>
                  <a:lnTo>
                    <a:pt x="255176" y="73431"/>
                  </a:lnTo>
                  <a:lnTo>
                    <a:pt x="294880" y="55309"/>
                  </a:lnTo>
                  <a:lnTo>
                    <a:pt x="335309" y="33559"/>
                  </a:lnTo>
                  <a:lnTo>
                    <a:pt x="353285" y="28673"/>
                  </a:lnTo>
                  <a:lnTo>
                    <a:pt x="387872" y="13935"/>
                  </a:lnTo>
                  <a:lnTo>
                    <a:pt x="434819" y="1582"/>
                  </a:lnTo>
                  <a:lnTo>
                    <a:pt x="457200"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787" name="SMARTInkShape-Group98"/>
          <p:cNvGrpSpPr/>
          <p:nvPr/>
        </p:nvGrpSpPr>
        <p:grpSpPr>
          <a:xfrm>
            <a:off x="2024064" y="5924550"/>
            <a:ext cx="792957" cy="581026"/>
            <a:chOff x="666750" y="5924550"/>
            <a:chExt cx="1057276" cy="581026"/>
          </a:xfrm>
        </p:grpSpPr>
        <p:sp>
          <p:nvSpPr>
            <p:cNvPr id="772" name="SMARTInkShape-698"/>
            <p:cNvSpPr/>
            <p:nvPr/>
          </p:nvSpPr>
          <p:spPr>
            <a:xfrm>
              <a:off x="1019175" y="6105525"/>
              <a:ext cx="123826" cy="47626"/>
            </a:xfrm>
            <a:custGeom>
              <a:avLst/>
              <a:gdLst/>
              <a:ahLst/>
              <a:cxnLst/>
              <a:rect l="0" t="0" r="0" b="0"/>
              <a:pathLst>
                <a:path w="123826" h="47626">
                  <a:moveTo>
                    <a:pt x="0" y="47625"/>
                  </a:moveTo>
                  <a:lnTo>
                    <a:pt x="0" y="42569"/>
                  </a:lnTo>
                  <a:lnTo>
                    <a:pt x="1058" y="41079"/>
                  </a:lnTo>
                  <a:lnTo>
                    <a:pt x="2822" y="40086"/>
                  </a:lnTo>
                  <a:lnTo>
                    <a:pt x="13183" y="38688"/>
                  </a:lnTo>
                  <a:lnTo>
                    <a:pt x="22793" y="37304"/>
                  </a:lnTo>
                  <a:lnTo>
                    <a:pt x="65976" y="21877"/>
                  </a:lnTo>
                  <a:lnTo>
                    <a:pt x="123825"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73" name="SMARTInkShape-699"/>
            <p:cNvSpPr/>
            <p:nvPr/>
          </p:nvSpPr>
          <p:spPr>
            <a:xfrm>
              <a:off x="1038225" y="5943600"/>
              <a:ext cx="9526" cy="276226"/>
            </a:xfrm>
            <a:custGeom>
              <a:avLst/>
              <a:gdLst/>
              <a:ahLst/>
              <a:cxnLst/>
              <a:rect l="0" t="0" r="0" b="0"/>
              <a:pathLst>
                <a:path w="9526" h="276226">
                  <a:moveTo>
                    <a:pt x="9525" y="0"/>
                  </a:moveTo>
                  <a:lnTo>
                    <a:pt x="9525" y="42616"/>
                  </a:lnTo>
                  <a:lnTo>
                    <a:pt x="9525" y="79773"/>
                  </a:lnTo>
                  <a:lnTo>
                    <a:pt x="9525" y="124766"/>
                  </a:lnTo>
                  <a:lnTo>
                    <a:pt x="8467" y="165143"/>
                  </a:lnTo>
                  <a:lnTo>
                    <a:pt x="1986" y="208304"/>
                  </a:lnTo>
                  <a:lnTo>
                    <a:pt x="0" y="2762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74" name="SMARTInkShape-700"/>
            <p:cNvSpPr/>
            <p:nvPr/>
          </p:nvSpPr>
          <p:spPr>
            <a:xfrm>
              <a:off x="933450" y="5972175"/>
              <a:ext cx="66676" cy="285751"/>
            </a:xfrm>
            <a:custGeom>
              <a:avLst/>
              <a:gdLst/>
              <a:ahLst/>
              <a:cxnLst/>
              <a:rect l="0" t="0" r="0" b="0"/>
              <a:pathLst>
                <a:path w="66676" h="285751">
                  <a:moveTo>
                    <a:pt x="0" y="285750"/>
                  </a:moveTo>
                  <a:lnTo>
                    <a:pt x="2822" y="266922"/>
                  </a:lnTo>
                  <a:lnTo>
                    <a:pt x="13258" y="228643"/>
                  </a:lnTo>
                  <a:lnTo>
                    <a:pt x="22390" y="184869"/>
                  </a:lnTo>
                  <a:lnTo>
                    <a:pt x="31799" y="146851"/>
                  </a:lnTo>
                  <a:lnTo>
                    <a:pt x="37914" y="105560"/>
                  </a:lnTo>
                  <a:lnTo>
                    <a:pt x="48215" y="66830"/>
                  </a:lnTo>
                  <a:lnTo>
                    <a:pt x="66675"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75" name="SMARTInkShape-701"/>
            <p:cNvSpPr/>
            <p:nvPr/>
          </p:nvSpPr>
          <p:spPr>
            <a:xfrm>
              <a:off x="666750" y="5984524"/>
              <a:ext cx="276226" cy="330552"/>
            </a:xfrm>
            <a:custGeom>
              <a:avLst/>
              <a:gdLst/>
              <a:ahLst/>
              <a:cxnLst/>
              <a:rect l="0" t="0" r="0" b="0"/>
              <a:pathLst>
                <a:path w="276226" h="330552">
                  <a:moveTo>
                    <a:pt x="0" y="6701"/>
                  </a:moveTo>
                  <a:lnTo>
                    <a:pt x="0" y="19958"/>
                  </a:lnTo>
                  <a:lnTo>
                    <a:pt x="16247" y="64452"/>
                  </a:lnTo>
                  <a:lnTo>
                    <a:pt x="31471" y="100384"/>
                  </a:lnTo>
                  <a:lnTo>
                    <a:pt x="48483" y="139587"/>
                  </a:lnTo>
                  <a:lnTo>
                    <a:pt x="68138" y="180645"/>
                  </a:lnTo>
                  <a:lnTo>
                    <a:pt x="88758" y="222231"/>
                  </a:lnTo>
                  <a:lnTo>
                    <a:pt x="107513" y="254760"/>
                  </a:lnTo>
                  <a:lnTo>
                    <a:pt x="122402" y="266232"/>
                  </a:lnTo>
                  <a:lnTo>
                    <a:pt x="127110" y="267563"/>
                  </a:lnTo>
                  <a:lnTo>
                    <a:pt x="131306" y="267392"/>
                  </a:lnTo>
                  <a:lnTo>
                    <a:pt x="135163" y="266220"/>
                  </a:lnTo>
                  <a:lnTo>
                    <a:pt x="137733" y="264381"/>
                  </a:lnTo>
                  <a:lnTo>
                    <a:pt x="139447" y="262096"/>
                  </a:lnTo>
                  <a:lnTo>
                    <a:pt x="140590" y="259514"/>
                  </a:lnTo>
                  <a:lnTo>
                    <a:pt x="143482" y="219466"/>
                  </a:lnTo>
                  <a:lnTo>
                    <a:pt x="150325" y="178786"/>
                  </a:lnTo>
                  <a:lnTo>
                    <a:pt x="151990" y="140177"/>
                  </a:lnTo>
                  <a:lnTo>
                    <a:pt x="152279" y="96344"/>
                  </a:lnTo>
                  <a:lnTo>
                    <a:pt x="152364" y="53252"/>
                  </a:lnTo>
                  <a:lnTo>
                    <a:pt x="152397" y="6707"/>
                  </a:lnTo>
                  <a:lnTo>
                    <a:pt x="153456" y="3530"/>
                  </a:lnTo>
                  <a:lnTo>
                    <a:pt x="155221" y="1412"/>
                  </a:lnTo>
                  <a:lnTo>
                    <a:pt x="157456" y="0"/>
                  </a:lnTo>
                  <a:lnTo>
                    <a:pt x="160004" y="1175"/>
                  </a:lnTo>
                  <a:lnTo>
                    <a:pt x="165657" y="8125"/>
                  </a:lnTo>
                  <a:lnTo>
                    <a:pt x="168875" y="15448"/>
                  </a:lnTo>
                  <a:lnTo>
                    <a:pt x="185261" y="60299"/>
                  </a:lnTo>
                  <a:lnTo>
                    <a:pt x="196795" y="101249"/>
                  </a:lnTo>
                  <a:lnTo>
                    <a:pt x="204444" y="144969"/>
                  </a:lnTo>
                  <a:lnTo>
                    <a:pt x="216146" y="186766"/>
                  </a:lnTo>
                  <a:lnTo>
                    <a:pt x="228649" y="225596"/>
                  </a:lnTo>
                  <a:lnTo>
                    <a:pt x="237935" y="272319"/>
                  </a:lnTo>
                  <a:lnTo>
                    <a:pt x="251218" y="312822"/>
                  </a:lnTo>
                  <a:lnTo>
                    <a:pt x="255320" y="318732"/>
                  </a:lnTo>
                  <a:lnTo>
                    <a:pt x="276225" y="330551"/>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76" name="SMARTInkShape-702"/>
            <p:cNvSpPr/>
            <p:nvPr/>
          </p:nvSpPr>
          <p:spPr>
            <a:xfrm>
              <a:off x="733425" y="6400800"/>
              <a:ext cx="895351" cy="104776"/>
            </a:xfrm>
            <a:custGeom>
              <a:avLst/>
              <a:gdLst/>
              <a:ahLst/>
              <a:cxnLst/>
              <a:rect l="0" t="0" r="0" b="0"/>
              <a:pathLst>
                <a:path w="895351" h="104776">
                  <a:moveTo>
                    <a:pt x="0" y="0"/>
                  </a:moveTo>
                  <a:lnTo>
                    <a:pt x="13257" y="0"/>
                  </a:lnTo>
                  <a:lnTo>
                    <a:pt x="50440" y="14150"/>
                  </a:lnTo>
                  <a:lnTo>
                    <a:pt x="95731" y="24889"/>
                  </a:lnTo>
                  <a:lnTo>
                    <a:pt x="135962" y="34773"/>
                  </a:lnTo>
                  <a:lnTo>
                    <a:pt x="176491" y="41208"/>
                  </a:lnTo>
                  <a:lnTo>
                    <a:pt x="214260" y="47596"/>
                  </a:lnTo>
                  <a:lnTo>
                    <a:pt x="248685" y="52903"/>
                  </a:lnTo>
                  <a:lnTo>
                    <a:pt x="281624" y="55263"/>
                  </a:lnTo>
                  <a:lnTo>
                    <a:pt x="313902" y="59134"/>
                  </a:lnTo>
                  <a:lnTo>
                    <a:pt x="345887" y="63323"/>
                  </a:lnTo>
                  <a:lnTo>
                    <a:pt x="377742" y="65186"/>
                  </a:lnTo>
                  <a:lnTo>
                    <a:pt x="412360" y="66013"/>
                  </a:lnTo>
                  <a:lnTo>
                    <a:pt x="447854" y="66381"/>
                  </a:lnTo>
                  <a:lnTo>
                    <a:pt x="481269" y="66544"/>
                  </a:lnTo>
                  <a:lnTo>
                    <a:pt x="516580" y="66617"/>
                  </a:lnTo>
                  <a:lnTo>
                    <a:pt x="553441" y="65591"/>
                  </a:lnTo>
                  <a:lnTo>
                    <a:pt x="590991" y="61607"/>
                  </a:lnTo>
                  <a:lnTo>
                    <a:pt x="628846" y="59130"/>
                  </a:lnTo>
                  <a:lnTo>
                    <a:pt x="665779" y="59089"/>
                  </a:lnTo>
                  <a:lnTo>
                    <a:pt x="699832" y="62598"/>
                  </a:lnTo>
                  <a:lnTo>
                    <a:pt x="732606" y="64863"/>
                  </a:lnTo>
                  <a:lnTo>
                    <a:pt x="777985" y="68960"/>
                  </a:lnTo>
                  <a:lnTo>
                    <a:pt x="818242" y="76877"/>
                  </a:lnTo>
                  <a:lnTo>
                    <a:pt x="895350" y="10477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77" name="SMARTInkShape-703"/>
            <p:cNvSpPr/>
            <p:nvPr/>
          </p:nvSpPr>
          <p:spPr>
            <a:xfrm>
              <a:off x="1600200" y="6305550"/>
              <a:ext cx="95251" cy="47626"/>
            </a:xfrm>
            <a:custGeom>
              <a:avLst/>
              <a:gdLst/>
              <a:ahLst/>
              <a:cxnLst/>
              <a:rect l="0" t="0" r="0" b="0"/>
              <a:pathLst>
                <a:path w="95251" h="47626">
                  <a:moveTo>
                    <a:pt x="0" y="0"/>
                  </a:moveTo>
                  <a:lnTo>
                    <a:pt x="5056" y="5056"/>
                  </a:lnTo>
                  <a:lnTo>
                    <a:pt x="10361" y="7539"/>
                  </a:lnTo>
                  <a:lnTo>
                    <a:pt x="53257" y="22666"/>
                  </a:lnTo>
                  <a:lnTo>
                    <a:pt x="95250" y="476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78" name="SMARTInkShape-704"/>
            <p:cNvSpPr/>
            <p:nvPr/>
          </p:nvSpPr>
          <p:spPr>
            <a:xfrm>
              <a:off x="1524000" y="6143625"/>
              <a:ext cx="180976" cy="104776"/>
            </a:xfrm>
            <a:custGeom>
              <a:avLst/>
              <a:gdLst/>
              <a:ahLst/>
              <a:cxnLst/>
              <a:rect l="0" t="0" r="0" b="0"/>
              <a:pathLst>
                <a:path w="180976" h="104776">
                  <a:moveTo>
                    <a:pt x="0" y="0"/>
                  </a:moveTo>
                  <a:lnTo>
                    <a:pt x="0" y="13257"/>
                  </a:lnTo>
                  <a:lnTo>
                    <a:pt x="2117" y="16247"/>
                  </a:lnTo>
                  <a:lnTo>
                    <a:pt x="41156" y="49108"/>
                  </a:lnTo>
                  <a:lnTo>
                    <a:pt x="84134" y="73044"/>
                  </a:lnTo>
                  <a:lnTo>
                    <a:pt x="128567" y="88277"/>
                  </a:lnTo>
                  <a:lnTo>
                    <a:pt x="180975" y="10477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79" name="SMARTInkShape-705"/>
            <p:cNvSpPr/>
            <p:nvPr/>
          </p:nvSpPr>
          <p:spPr>
            <a:xfrm>
              <a:off x="1528037" y="6021124"/>
              <a:ext cx="195989" cy="84402"/>
            </a:xfrm>
            <a:custGeom>
              <a:avLst/>
              <a:gdLst/>
              <a:ahLst/>
              <a:cxnLst/>
              <a:rect l="0" t="0" r="0" b="0"/>
              <a:pathLst>
                <a:path w="195989" h="84402">
                  <a:moveTo>
                    <a:pt x="5488" y="8201"/>
                  </a:moveTo>
                  <a:lnTo>
                    <a:pt x="432" y="3145"/>
                  </a:lnTo>
                  <a:lnTo>
                    <a:pt x="0" y="1655"/>
                  </a:lnTo>
                  <a:lnTo>
                    <a:pt x="771" y="662"/>
                  </a:lnTo>
                  <a:lnTo>
                    <a:pt x="2343" y="0"/>
                  </a:lnTo>
                  <a:lnTo>
                    <a:pt x="38980" y="9212"/>
                  </a:lnTo>
                  <a:lnTo>
                    <a:pt x="80778" y="21101"/>
                  </a:lnTo>
                  <a:lnTo>
                    <a:pt x="127213" y="34699"/>
                  </a:lnTo>
                  <a:lnTo>
                    <a:pt x="195988" y="84401"/>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80" name="SMARTInkShape-706"/>
            <p:cNvSpPr/>
            <p:nvPr/>
          </p:nvSpPr>
          <p:spPr>
            <a:xfrm>
              <a:off x="1564895" y="6000750"/>
              <a:ext cx="6731" cy="352426"/>
            </a:xfrm>
            <a:custGeom>
              <a:avLst/>
              <a:gdLst/>
              <a:ahLst/>
              <a:cxnLst/>
              <a:rect l="0" t="0" r="0" b="0"/>
              <a:pathLst>
                <a:path w="6731" h="352426">
                  <a:moveTo>
                    <a:pt x="6730" y="0"/>
                  </a:moveTo>
                  <a:lnTo>
                    <a:pt x="6730" y="45605"/>
                  </a:lnTo>
                  <a:lnTo>
                    <a:pt x="6730" y="83951"/>
                  </a:lnTo>
                  <a:lnTo>
                    <a:pt x="5672" y="129414"/>
                  </a:lnTo>
                  <a:lnTo>
                    <a:pt x="1674" y="164409"/>
                  </a:lnTo>
                  <a:lnTo>
                    <a:pt x="3585" y="209698"/>
                  </a:lnTo>
                  <a:lnTo>
                    <a:pt x="5798" y="254984"/>
                  </a:lnTo>
                  <a:lnTo>
                    <a:pt x="0" y="302485"/>
                  </a:lnTo>
                  <a:lnTo>
                    <a:pt x="6730" y="3524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81" name="SMARTInkShape-707"/>
            <p:cNvSpPr/>
            <p:nvPr/>
          </p:nvSpPr>
          <p:spPr>
            <a:xfrm>
              <a:off x="1305757" y="5934378"/>
              <a:ext cx="189669" cy="418798"/>
            </a:xfrm>
            <a:custGeom>
              <a:avLst/>
              <a:gdLst/>
              <a:ahLst/>
              <a:cxnLst/>
              <a:rect l="0" t="0" r="0" b="0"/>
              <a:pathLst>
                <a:path w="189669" h="418798">
                  <a:moveTo>
                    <a:pt x="94418" y="9222"/>
                  </a:moveTo>
                  <a:lnTo>
                    <a:pt x="89362" y="14278"/>
                  </a:lnTo>
                  <a:lnTo>
                    <a:pt x="79230" y="54827"/>
                  </a:lnTo>
                  <a:lnTo>
                    <a:pt x="76512" y="93173"/>
                  </a:lnTo>
                  <a:lnTo>
                    <a:pt x="74649" y="136520"/>
                  </a:lnTo>
                  <a:lnTo>
                    <a:pt x="68922" y="177703"/>
                  </a:lnTo>
                  <a:lnTo>
                    <a:pt x="66755" y="221890"/>
                  </a:lnTo>
                  <a:lnTo>
                    <a:pt x="66113" y="262265"/>
                  </a:lnTo>
                  <a:lnTo>
                    <a:pt x="65923" y="301038"/>
                  </a:lnTo>
                  <a:lnTo>
                    <a:pt x="65859" y="346422"/>
                  </a:lnTo>
                  <a:lnTo>
                    <a:pt x="64787" y="393038"/>
                  </a:lnTo>
                  <a:lnTo>
                    <a:pt x="63022" y="396332"/>
                  </a:lnTo>
                  <a:lnTo>
                    <a:pt x="60787" y="397471"/>
                  </a:lnTo>
                  <a:lnTo>
                    <a:pt x="58239" y="397171"/>
                  </a:lnTo>
                  <a:lnTo>
                    <a:pt x="52586" y="394016"/>
                  </a:lnTo>
                  <a:lnTo>
                    <a:pt x="43453" y="376177"/>
                  </a:lnTo>
                  <a:lnTo>
                    <a:pt x="35260" y="329655"/>
                  </a:lnTo>
                  <a:lnTo>
                    <a:pt x="27148" y="291137"/>
                  </a:lnTo>
                  <a:lnTo>
                    <a:pt x="18042" y="249033"/>
                  </a:lnTo>
                  <a:lnTo>
                    <a:pt x="8641" y="209747"/>
                  </a:lnTo>
                  <a:lnTo>
                    <a:pt x="1975" y="171295"/>
                  </a:lnTo>
                  <a:lnTo>
                    <a:pt x="0" y="127446"/>
                  </a:lnTo>
                  <a:lnTo>
                    <a:pt x="2237" y="82704"/>
                  </a:lnTo>
                  <a:lnTo>
                    <a:pt x="12474" y="44198"/>
                  </a:lnTo>
                  <a:lnTo>
                    <a:pt x="21573" y="27934"/>
                  </a:lnTo>
                  <a:lnTo>
                    <a:pt x="36028" y="11356"/>
                  </a:lnTo>
                  <a:lnTo>
                    <a:pt x="47653" y="4879"/>
                  </a:lnTo>
                  <a:lnTo>
                    <a:pt x="71742" y="1233"/>
                  </a:lnTo>
                  <a:lnTo>
                    <a:pt x="107695" y="0"/>
                  </a:lnTo>
                  <a:lnTo>
                    <a:pt x="138686" y="14957"/>
                  </a:lnTo>
                  <a:lnTo>
                    <a:pt x="164567" y="39496"/>
                  </a:lnTo>
                  <a:lnTo>
                    <a:pt x="180584" y="61820"/>
                  </a:lnTo>
                  <a:lnTo>
                    <a:pt x="182809" y="80928"/>
                  </a:lnTo>
                  <a:lnTo>
                    <a:pt x="179211" y="103533"/>
                  </a:lnTo>
                  <a:lnTo>
                    <a:pt x="170557" y="127691"/>
                  </a:lnTo>
                  <a:lnTo>
                    <a:pt x="156832" y="146894"/>
                  </a:lnTo>
                  <a:lnTo>
                    <a:pt x="127208" y="171413"/>
                  </a:lnTo>
                  <a:lnTo>
                    <a:pt x="108286" y="173734"/>
                  </a:lnTo>
                  <a:lnTo>
                    <a:pt x="65553" y="171488"/>
                  </a:lnTo>
                  <a:lnTo>
                    <a:pt x="49472" y="171192"/>
                  </a:lnTo>
                  <a:lnTo>
                    <a:pt x="49638" y="172235"/>
                  </a:lnTo>
                  <a:lnTo>
                    <a:pt x="53868" y="178760"/>
                  </a:lnTo>
                  <a:lnTo>
                    <a:pt x="55229" y="184408"/>
                  </a:lnTo>
                  <a:lnTo>
                    <a:pt x="81614" y="228057"/>
                  </a:lnTo>
                  <a:lnTo>
                    <a:pt x="102002" y="266350"/>
                  </a:lnTo>
                  <a:lnTo>
                    <a:pt x="119866" y="304488"/>
                  </a:lnTo>
                  <a:lnTo>
                    <a:pt x="142680" y="342595"/>
                  </a:lnTo>
                  <a:lnTo>
                    <a:pt x="189668" y="418797"/>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82" name="SMARTInkShape-708"/>
            <p:cNvSpPr/>
            <p:nvPr/>
          </p:nvSpPr>
          <p:spPr>
            <a:xfrm>
              <a:off x="1162050" y="6267450"/>
              <a:ext cx="190501" cy="35941"/>
            </a:xfrm>
            <a:custGeom>
              <a:avLst/>
              <a:gdLst/>
              <a:ahLst/>
              <a:cxnLst/>
              <a:rect l="0" t="0" r="0" b="0"/>
              <a:pathLst>
                <a:path w="190501" h="35941">
                  <a:moveTo>
                    <a:pt x="0" y="19050"/>
                  </a:moveTo>
                  <a:lnTo>
                    <a:pt x="17900" y="26589"/>
                  </a:lnTo>
                  <a:lnTo>
                    <a:pt x="61544" y="35940"/>
                  </a:lnTo>
                  <a:lnTo>
                    <a:pt x="93730" y="34637"/>
                  </a:lnTo>
                  <a:lnTo>
                    <a:pt x="135071" y="22828"/>
                  </a:lnTo>
                  <a:lnTo>
                    <a:pt x="156202" y="18052"/>
                  </a:lnTo>
                  <a:lnTo>
                    <a:pt x="190500"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83" name="SMARTInkShape-709"/>
            <p:cNvSpPr/>
            <p:nvPr/>
          </p:nvSpPr>
          <p:spPr>
            <a:xfrm>
              <a:off x="1162050" y="6124575"/>
              <a:ext cx="152401" cy="9526"/>
            </a:xfrm>
            <a:custGeom>
              <a:avLst/>
              <a:gdLst/>
              <a:ahLst/>
              <a:cxnLst/>
              <a:rect l="0" t="0" r="0" b="0"/>
              <a:pathLst>
                <a:path w="152401" h="9526">
                  <a:moveTo>
                    <a:pt x="0" y="0"/>
                  </a:moveTo>
                  <a:lnTo>
                    <a:pt x="23851" y="1058"/>
                  </a:lnTo>
                  <a:lnTo>
                    <a:pt x="53591" y="7539"/>
                  </a:lnTo>
                  <a:lnTo>
                    <a:pt x="99603" y="9133"/>
                  </a:lnTo>
                  <a:lnTo>
                    <a:pt x="152400" y="95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84" name="SMARTInkShape-710"/>
            <p:cNvSpPr/>
            <p:nvPr/>
          </p:nvSpPr>
          <p:spPr>
            <a:xfrm>
              <a:off x="1156562" y="5992545"/>
              <a:ext cx="195989" cy="17731"/>
            </a:xfrm>
            <a:custGeom>
              <a:avLst/>
              <a:gdLst/>
              <a:ahLst/>
              <a:cxnLst/>
              <a:rect l="0" t="0" r="0" b="0"/>
              <a:pathLst>
                <a:path w="195989" h="17731">
                  <a:moveTo>
                    <a:pt x="5488" y="8205"/>
                  </a:moveTo>
                  <a:lnTo>
                    <a:pt x="0" y="8205"/>
                  </a:lnTo>
                  <a:lnTo>
                    <a:pt x="2344" y="8205"/>
                  </a:lnTo>
                  <a:lnTo>
                    <a:pt x="38980" y="666"/>
                  </a:lnTo>
                  <a:lnTo>
                    <a:pt x="85118" y="0"/>
                  </a:lnTo>
                  <a:lnTo>
                    <a:pt x="130618" y="6271"/>
                  </a:lnTo>
                  <a:lnTo>
                    <a:pt x="195988" y="1773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85" name="SMARTInkShape-711"/>
            <p:cNvSpPr/>
            <p:nvPr/>
          </p:nvSpPr>
          <p:spPr>
            <a:xfrm>
              <a:off x="1171575" y="6000750"/>
              <a:ext cx="19051" cy="295276"/>
            </a:xfrm>
            <a:custGeom>
              <a:avLst/>
              <a:gdLst/>
              <a:ahLst/>
              <a:cxnLst/>
              <a:rect l="0" t="0" r="0" b="0"/>
              <a:pathLst>
                <a:path w="19051" h="295276">
                  <a:moveTo>
                    <a:pt x="19050" y="0"/>
                  </a:moveTo>
                  <a:lnTo>
                    <a:pt x="16228" y="42842"/>
                  </a:lnTo>
                  <a:lnTo>
                    <a:pt x="10849" y="89837"/>
                  </a:lnTo>
                  <a:lnTo>
                    <a:pt x="9917" y="127278"/>
                  </a:lnTo>
                  <a:lnTo>
                    <a:pt x="9641" y="165182"/>
                  </a:lnTo>
                  <a:lnTo>
                    <a:pt x="4503" y="203224"/>
                  </a:lnTo>
                  <a:lnTo>
                    <a:pt x="889" y="247459"/>
                  </a:lnTo>
                  <a:lnTo>
                    <a:pt x="0" y="29527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86" name="SMARTInkShape-712"/>
            <p:cNvSpPr/>
            <p:nvPr/>
          </p:nvSpPr>
          <p:spPr>
            <a:xfrm>
              <a:off x="1128274" y="5924550"/>
              <a:ext cx="33777" cy="371476"/>
            </a:xfrm>
            <a:custGeom>
              <a:avLst/>
              <a:gdLst/>
              <a:ahLst/>
              <a:cxnLst/>
              <a:rect l="0" t="0" r="0" b="0"/>
              <a:pathLst>
                <a:path w="33777" h="371476">
                  <a:moveTo>
                    <a:pt x="33776" y="0"/>
                  </a:moveTo>
                  <a:lnTo>
                    <a:pt x="28720" y="5056"/>
                  </a:lnTo>
                  <a:lnTo>
                    <a:pt x="19587" y="48905"/>
                  </a:lnTo>
                  <a:lnTo>
                    <a:pt x="14628" y="93582"/>
                  </a:lnTo>
                  <a:lnTo>
                    <a:pt x="8464" y="131680"/>
                  </a:lnTo>
                  <a:lnTo>
                    <a:pt x="5110" y="176011"/>
                  </a:lnTo>
                  <a:lnTo>
                    <a:pt x="0" y="221604"/>
                  </a:lnTo>
                  <a:lnTo>
                    <a:pt x="3190" y="262393"/>
                  </a:lnTo>
                  <a:lnTo>
                    <a:pt x="4605" y="302348"/>
                  </a:lnTo>
                  <a:lnTo>
                    <a:pt x="5201" y="37147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793" name="SMARTInkShape-Group99"/>
          <p:cNvGrpSpPr/>
          <p:nvPr/>
        </p:nvGrpSpPr>
        <p:grpSpPr>
          <a:xfrm>
            <a:off x="7019474" y="4619627"/>
            <a:ext cx="679526" cy="618701"/>
            <a:chOff x="7327298" y="4619625"/>
            <a:chExt cx="906035" cy="618701"/>
          </a:xfrm>
        </p:grpSpPr>
        <p:sp>
          <p:nvSpPr>
            <p:cNvPr id="788" name="SMARTInkShape-713"/>
            <p:cNvSpPr/>
            <p:nvPr/>
          </p:nvSpPr>
          <p:spPr>
            <a:xfrm>
              <a:off x="8220075" y="4695825"/>
              <a:ext cx="13258" cy="104776"/>
            </a:xfrm>
            <a:custGeom>
              <a:avLst/>
              <a:gdLst/>
              <a:ahLst/>
              <a:cxnLst/>
              <a:rect l="0" t="0" r="0" b="0"/>
              <a:pathLst>
                <a:path w="13258" h="104776">
                  <a:moveTo>
                    <a:pt x="0" y="0"/>
                  </a:moveTo>
                  <a:lnTo>
                    <a:pt x="0" y="5056"/>
                  </a:lnTo>
                  <a:lnTo>
                    <a:pt x="13257" y="45761"/>
                  </a:lnTo>
                  <a:lnTo>
                    <a:pt x="11360" y="88728"/>
                  </a:lnTo>
                  <a:lnTo>
                    <a:pt x="9525" y="10477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89" name="SMARTInkShape-714"/>
            <p:cNvSpPr/>
            <p:nvPr/>
          </p:nvSpPr>
          <p:spPr>
            <a:xfrm>
              <a:off x="7705725" y="4619625"/>
              <a:ext cx="28576" cy="104776"/>
            </a:xfrm>
            <a:custGeom>
              <a:avLst/>
              <a:gdLst/>
              <a:ahLst/>
              <a:cxnLst/>
              <a:rect l="0" t="0" r="0" b="0"/>
              <a:pathLst>
                <a:path w="28576" h="104776">
                  <a:moveTo>
                    <a:pt x="28575" y="0"/>
                  </a:moveTo>
                  <a:lnTo>
                    <a:pt x="28575" y="13257"/>
                  </a:lnTo>
                  <a:lnTo>
                    <a:pt x="15318" y="55170"/>
                  </a:lnTo>
                  <a:lnTo>
                    <a:pt x="0" y="10477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90" name="SMARTInkShape-715"/>
            <p:cNvSpPr/>
            <p:nvPr/>
          </p:nvSpPr>
          <p:spPr>
            <a:xfrm>
              <a:off x="7849924" y="4724400"/>
              <a:ext cx="274902" cy="483608"/>
            </a:xfrm>
            <a:custGeom>
              <a:avLst/>
              <a:gdLst/>
              <a:ahLst/>
              <a:cxnLst/>
              <a:rect l="0" t="0" r="0" b="0"/>
              <a:pathLst>
                <a:path w="274902" h="483608">
                  <a:moveTo>
                    <a:pt x="8201" y="0"/>
                  </a:moveTo>
                  <a:lnTo>
                    <a:pt x="3145" y="0"/>
                  </a:lnTo>
                  <a:lnTo>
                    <a:pt x="1655" y="2117"/>
                  </a:lnTo>
                  <a:lnTo>
                    <a:pt x="0" y="10113"/>
                  </a:lnTo>
                  <a:lnTo>
                    <a:pt x="6389" y="56496"/>
                  </a:lnTo>
                  <a:lnTo>
                    <a:pt x="7664" y="96820"/>
                  </a:lnTo>
                  <a:lnTo>
                    <a:pt x="7962" y="131931"/>
                  </a:lnTo>
                  <a:lnTo>
                    <a:pt x="8130" y="175498"/>
                  </a:lnTo>
                  <a:lnTo>
                    <a:pt x="8180" y="215218"/>
                  </a:lnTo>
                  <a:lnTo>
                    <a:pt x="8195" y="253798"/>
                  </a:lnTo>
                  <a:lnTo>
                    <a:pt x="8199" y="290981"/>
                  </a:lnTo>
                  <a:lnTo>
                    <a:pt x="8200" y="335349"/>
                  </a:lnTo>
                  <a:lnTo>
                    <a:pt x="8201" y="379509"/>
                  </a:lnTo>
                  <a:lnTo>
                    <a:pt x="8201" y="419246"/>
                  </a:lnTo>
                  <a:lnTo>
                    <a:pt x="8201" y="466637"/>
                  </a:lnTo>
                  <a:lnTo>
                    <a:pt x="8201" y="483607"/>
                  </a:lnTo>
                  <a:lnTo>
                    <a:pt x="8201" y="458272"/>
                  </a:lnTo>
                  <a:lnTo>
                    <a:pt x="22351" y="413863"/>
                  </a:lnTo>
                  <a:lnTo>
                    <a:pt x="39257" y="372322"/>
                  </a:lnTo>
                  <a:lnTo>
                    <a:pt x="53739" y="337507"/>
                  </a:lnTo>
                  <a:lnTo>
                    <a:pt x="70377" y="296499"/>
                  </a:lnTo>
                  <a:lnTo>
                    <a:pt x="92593" y="257539"/>
                  </a:lnTo>
                  <a:lnTo>
                    <a:pt x="115403" y="219183"/>
                  </a:lnTo>
                  <a:lnTo>
                    <a:pt x="146499" y="173353"/>
                  </a:lnTo>
                  <a:lnTo>
                    <a:pt x="180628" y="127180"/>
                  </a:lnTo>
                  <a:lnTo>
                    <a:pt x="222348" y="81699"/>
                  </a:lnTo>
                  <a:lnTo>
                    <a:pt x="248096" y="56551"/>
                  </a:lnTo>
                  <a:lnTo>
                    <a:pt x="274901" y="3810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91" name="SMARTInkShape-716"/>
            <p:cNvSpPr/>
            <p:nvPr/>
          </p:nvSpPr>
          <p:spPr>
            <a:xfrm>
              <a:off x="7413771" y="4759872"/>
              <a:ext cx="177097" cy="478454"/>
            </a:xfrm>
            <a:custGeom>
              <a:avLst/>
              <a:gdLst/>
              <a:ahLst/>
              <a:cxnLst/>
              <a:rect l="0" t="0" r="0" b="0"/>
              <a:pathLst>
                <a:path w="177097" h="478454">
                  <a:moveTo>
                    <a:pt x="110979" y="145503"/>
                  </a:moveTo>
                  <a:lnTo>
                    <a:pt x="110979" y="150559"/>
                  </a:lnTo>
                  <a:lnTo>
                    <a:pt x="113096" y="150990"/>
                  </a:lnTo>
                  <a:lnTo>
                    <a:pt x="132437" y="146434"/>
                  </a:lnTo>
                  <a:lnTo>
                    <a:pt x="135868" y="142949"/>
                  </a:lnTo>
                  <a:lnTo>
                    <a:pt x="155384" y="96818"/>
                  </a:lnTo>
                  <a:lnTo>
                    <a:pt x="168120" y="56746"/>
                  </a:lnTo>
                  <a:lnTo>
                    <a:pt x="176399" y="12146"/>
                  </a:lnTo>
                  <a:lnTo>
                    <a:pt x="177096" y="2272"/>
                  </a:lnTo>
                  <a:lnTo>
                    <a:pt x="175165" y="274"/>
                  </a:lnTo>
                  <a:lnTo>
                    <a:pt x="171761" y="0"/>
                  </a:lnTo>
                  <a:lnTo>
                    <a:pt x="167376" y="876"/>
                  </a:lnTo>
                  <a:lnTo>
                    <a:pt x="156858" y="18782"/>
                  </a:lnTo>
                  <a:lnTo>
                    <a:pt x="139036" y="58920"/>
                  </a:lnTo>
                  <a:lnTo>
                    <a:pt x="123173" y="100446"/>
                  </a:lnTo>
                  <a:lnTo>
                    <a:pt x="114282" y="131828"/>
                  </a:lnTo>
                  <a:lnTo>
                    <a:pt x="103275" y="166942"/>
                  </a:lnTo>
                  <a:lnTo>
                    <a:pt x="94150" y="203715"/>
                  </a:lnTo>
                  <a:lnTo>
                    <a:pt x="86566" y="240166"/>
                  </a:lnTo>
                  <a:lnTo>
                    <a:pt x="79668" y="274006"/>
                  </a:lnTo>
                  <a:lnTo>
                    <a:pt x="75896" y="306685"/>
                  </a:lnTo>
                  <a:lnTo>
                    <a:pt x="70951" y="352011"/>
                  </a:lnTo>
                  <a:lnTo>
                    <a:pt x="62783" y="392252"/>
                  </a:lnTo>
                  <a:lnTo>
                    <a:pt x="53660" y="430986"/>
                  </a:lnTo>
                  <a:lnTo>
                    <a:pt x="46346" y="454418"/>
                  </a:lnTo>
                  <a:lnTo>
                    <a:pt x="36039" y="471887"/>
                  </a:lnTo>
                  <a:lnTo>
                    <a:pt x="31385" y="476334"/>
                  </a:lnTo>
                  <a:lnTo>
                    <a:pt x="27225" y="478240"/>
                  </a:lnTo>
                  <a:lnTo>
                    <a:pt x="23393" y="478453"/>
                  </a:lnTo>
                  <a:lnTo>
                    <a:pt x="13490" y="464578"/>
                  </a:lnTo>
                  <a:lnTo>
                    <a:pt x="4151" y="438656"/>
                  </a:lnTo>
                  <a:lnTo>
                    <a:pt x="0" y="402440"/>
                  </a:lnTo>
                  <a:lnTo>
                    <a:pt x="977" y="367295"/>
                  </a:lnTo>
                  <a:lnTo>
                    <a:pt x="7477" y="326225"/>
                  </a:lnTo>
                  <a:lnTo>
                    <a:pt x="18928" y="292184"/>
                  </a:lnTo>
                  <a:lnTo>
                    <a:pt x="29851" y="267844"/>
                  </a:lnTo>
                  <a:lnTo>
                    <a:pt x="48958" y="247134"/>
                  </a:lnTo>
                  <a:lnTo>
                    <a:pt x="65423" y="234417"/>
                  </a:lnTo>
                  <a:lnTo>
                    <a:pt x="74258" y="231237"/>
                  </a:lnTo>
                  <a:lnTo>
                    <a:pt x="92541" y="230526"/>
                  </a:lnTo>
                  <a:lnTo>
                    <a:pt x="149079" y="240753"/>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92" name="SMARTInkShape-717"/>
            <p:cNvSpPr/>
            <p:nvPr/>
          </p:nvSpPr>
          <p:spPr>
            <a:xfrm>
              <a:off x="7327298" y="4886325"/>
              <a:ext cx="117828" cy="83327"/>
            </a:xfrm>
            <a:custGeom>
              <a:avLst/>
              <a:gdLst/>
              <a:ahLst/>
              <a:cxnLst/>
              <a:rect l="0" t="0" r="0" b="0"/>
              <a:pathLst>
                <a:path w="117828" h="83327">
                  <a:moveTo>
                    <a:pt x="102202" y="19050"/>
                  </a:moveTo>
                  <a:lnTo>
                    <a:pt x="102202" y="13994"/>
                  </a:lnTo>
                  <a:lnTo>
                    <a:pt x="99380" y="8689"/>
                  </a:lnTo>
                  <a:lnTo>
                    <a:pt x="97146" y="5793"/>
                  </a:lnTo>
                  <a:lnTo>
                    <a:pt x="91841" y="2573"/>
                  </a:lnTo>
                  <a:lnTo>
                    <a:pt x="88945" y="1716"/>
                  </a:lnTo>
                  <a:lnTo>
                    <a:pt x="69699" y="5566"/>
                  </a:lnTo>
                  <a:lnTo>
                    <a:pt x="28307" y="26904"/>
                  </a:lnTo>
                  <a:lnTo>
                    <a:pt x="15385" y="35240"/>
                  </a:lnTo>
                  <a:lnTo>
                    <a:pt x="6113" y="46001"/>
                  </a:lnTo>
                  <a:lnTo>
                    <a:pt x="1288" y="57839"/>
                  </a:lnTo>
                  <a:lnTo>
                    <a:pt x="0" y="63960"/>
                  </a:lnTo>
                  <a:lnTo>
                    <a:pt x="1393" y="73582"/>
                  </a:lnTo>
                  <a:lnTo>
                    <a:pt x="3246" y="77629"/>
                  </a:lnTo>
                  <a:lnTo>
                    <a:pt x="6598" y="80328"/>
                  </a:lnTo>
                  <a:lnTo>
                    <a:pt x="15967" y="83326"/>
                  </a:lnTo>
                  <a:lnTo>
                    <a:pt x="43254" y="79958"/>
                  </a:lnTo>
                  <a:lnTo>
                    <a:pt x="80680" y="62792"/>
                  </a:lnTo>
                  <a:lnTo>
                    <a:pt x="109272" y="39719"/>
                  </a:lnTo>
                  <a:lnTo>
                    <a:pt x="115928" y="27883"/>
                  </a:lnTo>
                  <a:lnTo>
                    <a:pt x="117702" y="21765"/>
                  </a:lnTo>
                  <a:lnTo>
                    <a:pt x="117827" y="16626"/>
                  </a:lnTo>
                  <a:lnTo>
                    <a:pt x="112739" y="2399"/>
                  </a:lnTo>
                  <a:lnTo>
                    <a:pt x="92677"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801" name="SMARTInkShape-Group100"/>
          <p:cNvGrpSpPr/>
          <p:nvPr/>
        </p:nvGrpSpPr>
        <p:grpSpPr>
          <a:xfrm>
            <a:off x="6353175" y="4572000"/>
            <a:ext cx="650082" cy="390526"/>
            <a:chOff x="6438900" y="4572000"/>
            <a:chExt cx="866776" cy="390526"/>
          </a:xfrm>
        </p:grpSpPr>
        <p:sp>
          <p:nvSpPr>
            <p:cNvPr id="794" name="SMARTInkShape-718"/>
            <p:cNvSpPr/>
            <p:nvPr/>
          </p:nvSpPr>
          <p:spPr>
            <a:xfrm>
              <a:off x="7181850" y="4619625"/>
              <a:ext cx="123826" cy="19051"/>
            </a:xfrm>
            <a:custGeom>
              <a:avLst/>
              <a:gdLst/>
              <a:ahLst/>
              <a:cxnLst/>
              <a:rect l="0" t="0" r="0" b="0"/>
              <a:pathLst>
                <a:path w="123826" h="19051">
                  <a:moveTo>
                    <a:pt x="0" y="0"/>
                  </a:moveTo>
                  <a:lnTo>
                    <a:pt x="5056" y="0"/>
                  </a:lnTo>
                  <a:lnTo>
                    <a:pt x="44931" y="9701"/>
                  </a:lnTo>
                  <a:lnTo>
                    <a:pt x="123825" y="1905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95" name="SMARTInkShape-719"/>
            <p:cNvSpPr/>
            <p:nvPr/>
          </p:nvSpPr>
          <p:spPr>
            <a:xfrm>
              <a:off x="7115175" y="4648200"/>
              <a:ext cx="119870" cy="238126"/>
            </a:xfrm>
            <a:custGeom>
              <a:avLst/>
              <a:gdLst/>
              <a:ahLst/>
              <a:cxnLst/>
              <a:rect l="0" t="0" r="0" b="0"/>
              <a:pathLst>
                <a:path w="119870" h="238126">
                  <a:moveTo>
                    <a:pt x="66675" y="0"/>
                  </a:moveTo>
                  <a:lnTo>
                    <a:pt x="66675" y="8201"/>
                  </a:lnTo>
                  <a:lnTo>
                    <a:pt x="26902" y="49181"/>
                  </a:lnTo>
                  <a:lnTo>
                    <a:pt x="9617" y="66548"/>
                  </a:lnTo>
                  <a:lnTo>
                    <a:pt x="7470" y="72941"/>
                  </a:lnTo>
                  <a:lnTo>
                    <a:pt x="7906" y="88510"/>
                  </a:lnTo>
                  <a:lnTo>
                    <a:pt x="19159" y="115125"/>
                  </a:lnTo>
                  <a:lnTo>
                    <a:pt x="30842" y="133007"/>
                  </a:lnTo>
                  <a:lnTo>
                    <a:pt x="75766" y="162298"/>
                  </a:lnTo>
                  <a:lnTo>
                    <a:pt x="119479" y="196284"/>
                  </a:lnTo>
                  <a:lnTo>
                    <a:pt x="119869" y="199648"/>
                  </a:lnTo>
                  <a:lnTo>
                    <a:pt x="117480" y="209029"/>
                  </a:lnTo>
                  <a:lnTo>
                    <a:pt x="104425" y="220255"/>
                  </a:lnTo>
                  <a:lnTo>
                    <a:pt x="85569" y="230182"/>
                  </a:lnTo>
                  <a:lnTo>
                    <a:pt x="44772" y="236556"/>
                  </a:lnTo>
                  <a:lnTo>
                    <a:pt x="0" y="23812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96" name="SMARTInkShape-720"/>
            <p:cNvSpPr/>
            <p:nvPr/>
          </p:nvSpPr>
          <p:spPr>
            <a:xfrm>
              <a:off x="6915150" y="4829175"/>
              <a:ext cx="104776" cy="133351"/>
            </a:xfrm>
            <a:custGeom>
              <a:avLst/>
              <a:gdLst/>
              <a:ahLst/>
              <a:cxnLst/>
              <a:rect l="0" t="0" r="0" b="0"/>
              <a:pathLst>
                <a:path w="104776" h="133351">
                  <a:moveTo>
                    <a:pt x="104775" y="0"/>
                  </a:moveTo>
                  <a:lnTo>
                    <a:pt x="103717" y="18363"/>
                  </a:lnTo>
                  <a:lnTo>
                    <a:pt x="91518" y="53256"/>
                  </a:lnTo>
                  <a:lnTo>
                    <a:pt x="51518" y="100213"/>
                  </a:lnTo>
                  <a:lnTo>
                    <a:pt x="31029" y="119122"/>
                  </a:lnTo>
                  <a:lnTo>
                    <a:pt x="0" y="13335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97" name="SMARTInkShape-721"/>
            <p:cNvSpPr/>
            <p:nvPr/>
          </p:nvSpPr>
          <p:spPr>
            <a:xfrm>
              <a:off x="6848475" y="4638675"/>
              <a:ext cx="66676" cy="28576"/>
            </a:xfrm>
            <a:custGeom>
              <a:avLst/>
              <a:gdLst/>
              <a:ahLst/>
              <a:cxnLst/>
              <a:rect l="0" t="0" r="0" b="0"/>
              <a:pathLst>
                <a:path w="66676" h="28576">
                  <a:moveTo>
                    <a:pt x="0" y="0"/>
                  </a:moveTo>
                  <a:lnTo>
                    <a:pt x="66675" y="2857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98" name="SMARTInkShape-722"/>
            <p:cNvSpPr/>
            <p:nvPr/>
          </p:nvSpPr>
          <p:spPr>
            <a:xfrm>
              <a:off x="6781800" y="4648200"/>
              <a:ext cx="139856" cy="217792"/>
            </a:xfrm>
            <a:custGeom>
              <a:avLst/>
              <a:gdLst/>
              <a:ahLst/>
              <a:cxnLst/>
              <a:rect l="0" t="0" r="0" b="0"/>
              <a:pathLst>
                <a:path w="139856" h="217792">
                  <a:moveTo>
                    <a:pt x="95250" y="0"/>
                  </a:moveTo>
                  <a:lnTo>
                    <a:pt x="73130" y="19298"/>
                  </a:lnTo>
                  <a:lnTo>
                    <a:pt x="45137" y="41912"/>
                  </a:lnTo>
                  <a:lnTo>
                    <a:pt x="12209" y="75895"/>
                  </a:lnTo>
                  <a:lnTo>
                    <a:pt x="5426" y="90528"/>
                  </a:lnTo>
                  <a:lnTo>
                    <a:pt x="4676" y="96335"/>
                  </a:lnTo>
                  <a:lnTo>
                    <a:pt x="6664" y="105610"/>
                  </a:lnTo>
                  <a:lnTo>
                    <a:pt x="23847" y="121838"/>
                  </a:lnTo>
                  <a:lnTo>
                    <a:pt x="64644" y="138681"/>
                  </a:lnTo>
                  <a:lnTo>
                    <a:pt x="104373" y="155021"/>
                  </a:lnTo>
                  <a:lnTo>
                    <a:pt x="121530" y="166265"/>
                  </a:lnTo>
                  <a:lnTo>
                    <a:pt x="136080" y="183437"/>
                  </a:lnTo>
                  <a:lnTo>
                    <a:pt x="139855" y="191947"/>
                  </a:lnTo>
                  <a:lnTo>
                    <a:pt x="138745" y="195698"/>
                  </a:lnTo>
                  <a:lnTo>
                    <a:pt x="131867" y="202688"/>
                  </a:lnTo>
                  <a:lnTo>
                    <a:pt x="105982" y="212573"/>
                  </a:lnTo>
                  <a:lnTo>
                    <a:pt x="65855" y="217791"/>
                  </a:lnTo>
                  <a:lnTo>
                    <a:pt x="0" y="20955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99" name="SMARTInkShape-723"/>
            <p:cNvSpPr/>
            <p:nvPr/>
          </p:nvSpPr>
          <p:spPr>
            <a:xfrm>
              <a:off x="6524625" y="4800600"/>
              <a:ext cx="180976" cy="152401"/>
            </a:xfrm>
            <a:custGeom>
              <a:avLst/>
              <a:gdLst/>
              <a:ahLst/>
              <a:cxnLst/>
              <a:rect l="0" t="0" r="0" b="0"/>
              <a:pathLst>
                <a:path w="180976" h="152401">
                  <a:moveTo>
                    <a:pt x="180975" y="0"/>
                  </a:moveTo>
                  <a:lnTo>
                    <a:pt x="175919" y="0"/>
                  </a:lnTo>
                  <a:lnTo>
                    <a:pt x="170614" y="2822"/>
                  </a:lnTo>
                  <a:lnTo>
                    <a:pt x="127718" y="35647"/>
                  </a:lnTo>
                  <a:lnTo>
                    <a:pt x="83907" y="73088"/>
                  </a:lnTo>
                  <a:lnTo>
                    <a:pt x="40720" y="106042"/>
                  </a:lnTo>
                  <a:lnTo>
                    <a:pt x="0" y="15240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00" name="SMARTInkShape-724"/>
            <p:cNvSpPr/>
            <p:nvPr/>
          </p:nvSpPr>
          <p:spPr>
            <a:xfrm>
              <a:off x="6438900" y="4572000"/>
              <a:ext cx="284102" cy="295276"/>
            </a:xfrm>
            <a:custGeom>
              <a:avLst/>
              <a:gdLst/>
              <a:ahLst/>
              <a:cxnLst/>
              <a:rect l="0" t="0" r="0" b="0"/>
              <a:pathLst>
                <a:path w="284102" h="295276">
                  <a:moveTo>
                    <a:pt x="85725" y="0"/>
                  </a:moveTo>
                  <a:lnTo>
                    <a:pt x="85725" y="8201"/>
                  </a:lnTo>
                  <a:lnTo>
                    <a:pt x="125449" y="49214"/>
                  </a:lnTo>
                  <a:lnTo>
                    <a:pt x="162206" y="70791"/>
                  </a:lnTo>
                  <a:lnTo>
                    <a:pt x="204589" y="89791"/>
                  </a:lnTo>
                  <a:lnTo>
                    <a:pt x="221104" y="94941"/>
                  </a:lnTo>
                  <a:lnTo>
                    <a:pt x="266967" y="116389"/>
                  </a:lnTo>
                  <a:lnTo>
                    <a:pt x="280184" y="121622"/>
                  </a:lnTo>
                  <a:lnTo>
                    <a:pt x="282040" y="123415"/>
                  </a:lnTo>
                  <a:lnTo>
                    <a:pt x="284101" y="128229"/>
                  </a:lnTo>
                  <a:lnTo>
                    <a:pt x="283593" y="130994"/>
                  </a:lnTo>
                  <a:lnTo>
                    <a:pt x="280205" y="136889"/>
                  </a:lnTo>
                  <a:lnTo>
                    <a:pt x="267291" y="151215"/>
                  </a:lnTo>
                  <a:lnTo>
                    <a:pt x="253205" y="157164"/>
                  </a:lnTo>
                  <a:lnTo>
                    <a:pt x="236360" y="161926"/>
                  </a:lnTo>
                  <a:lnTo>
                    <a:pt x="202498" y="182230"/>
                  </a:lnTo>
                  <a:lnTo>
                    <a:pt x="178885" y="197575"/>
                  </a:lnTo>
                  <a:lnTo>
                    <a:pt x="139621" y="216636"/>
                  </a:lnTo>
                  <a:lnTo>
                    <a:pt x="99878" y="239933"/>
                  </a:lnTo>
                  <a:lnTo>
                    <a:pt x="59327" y="259817"/>
                  </a:lnTo>
                  <a:lnTo>
                    <a:pt x="32233" y="280610"/>
                  </a:lnTo>
                  <a:lnTo>
                    <a:pt x="0" y="29527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804" name="SMARTInkShape-Group101"/>
          <p:cNvGrpSpPr/>
          <p:nvPr/>
        </p:nvGrpSpPr>
        <p:grpSpPr>
          <a:xfrm>
            <a:off x="6081713" y="4295777"/>
            <a:ext cx="235745" cy="228601"/>
            <a:chOff x="6076950" y="4295775"/>
            <a:chExt cx="314326" cy="228601"/>
          </a:xfrm>
        </p:grpSpPr>
        <p:sp>
          <p:nvSpPr>
            <p:cNvPr id="802" name="SMARTInkShape-725"/>
            <p:cNvSpPr/>
            <p:nvPr/>
          </p:nvSpPr>
          <p:spPr>
            <a:xfrm>
              <a:off x="6076950" y="4381500"/>
              <a:ext cx="209551" cy="142876"/>
            </a:xfrm>
            <a:custGeom>
              <a:avLst/>
              <a:gdLst/>
              <a:ahLst/>
              <a:cxnLst/>
              <a:rect l="0" t="0" r="0" b="0"/>
              <a:pathLst>
                <a:path w="209551" h="142876">
                  <a:moveTo>
                    <a:pt x="0" y="0"/>
                  </a:moveTo>
                  <a:lnTo>
                    <a:pt x="0" y="5056"/>
                  </a:lnTo>
                  <a:lnTo>
                    <a:pt x="5645" y="10361"/>
                  </a:lnTo>
                  <a:lnTo>
                    <a:pt x="20460" y="18964"/>
                  </a:lnTo>
                  <a:lnTo>
                    <a:pt x="33435" y="23598"/>
                  </a:lnTo>
                  <a:lnTo>
                    <a:pt x="46963" y="34829"/>
                  </a:lnTo>
                  <a:lnTo>
                    <a:pt x="60030" y="47230"/>
                  </a:lnTo>
                  <a:lnTo>
                    <a:pt x="106004" y="71488"/>
                  </a:lnTo>
                  <a:lnTo>
                    <a:pt x="147505" y="96759"/>
                  </a:lnTo>
                  <a:lnTo>
                    <a:pt x="189597" y="129874"/>
                  </a:lnTo>
                  <a:lnTo>
                    <a:pt x="196448" y="132864"/>
                  </a:lnTo>
                  <a:lnTo>
                    <a:pt x="209550" y="14287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03" name="SMARTInkShape-726"/>
            <p:cNvSpPr/>
            <p:nvPr/>
          </p:nvSpPr>
          <p:spPr>
            <a:xfrm>
              <a:off x="6096000" y="4295775"/>
              <a:ext cx="295276" cy="200026"/>
            </a:xfrm>
            <a:custGeom>
              <a:avLst/>
              <a:gdLst/>
              <a:ahLst/>
              <a:cxnLst/>
              <a:rect l="0" t="0" r="0" b="0"/>
              <a:pathLst>
                <a:path w="295276" h="200026">
                  <a:moveTo>
                    <a:pt x="0" y="0"/>
                  </a:moveTo>
                  <a:lnTo>
                    <a:pt x="29659" y="26837"/>
                  </a:lnTo>
                  <a:lnTo>
                    <a:pt x="74309" y="62550"/>
                  </a:lnTo>
                  <a:lnTo>
                    <a:pt x="111340" y="88673"/>
                  </a:lnTo>
                  <a:lnTo>
                    <a:pt x="157303" y="116803"/>
                  </a:lnTo>
                  <a:lnTo>
                    <a:pt x="202516" y="147912"/>
                  </a:lnTo>
                  <a:lnTo>
                    <a:pt x="247786" y="168160"/>
                  </a:lnTo>
                  <a:lnTo>
                    <a:pt x="277119" y="184135"/>
                  </a:lnTo>
                  <a:lnTo>
                    <a:pt x="295275" y="20002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822" name="SMARTInkShape-Group102"/>
          <p:cNvGrpSpPr/>
          <p:nvPr/>
        </p:nvGrpSpPr>
        <p:grpSpPr>
          <a:xfrm>
            <a:off x="7431882" y="4229100"/>
            <a:ext cx="1774468" cy="403390"/>
            <a:chOff x="7877175" y="4229100"/>
            <a:chExt cx="2365957" cy="403390"/>
          </a:xfrm>
        </p:grpSpPr>
        <p:sp>
          <p:nvSpPr>
            <p:cNvPr id="805" name="SMARTInkShape-727"/>
            <p:cNvSpPr/>
            <p:nvPr/>
          </p:nvSpPr>
          <p:spPr>
            <a:xfrm>
              <a:off x="10096500" y="4352925"/>
              <a:ext cx="146632" cy="142876"/>
            </a:xfrm>
            <a:custGeom>
              <a:avLst/>
              <a:gdLst/>
              <a:ahLst/>
              <a:cxnLst/>
              <a:rect l="0" t="0" r="0" b="0"/>
              <a:pathLst>
                <a:path w="146632" h="142876">
                  <a:moveTo>
                    <a:pt x="0" y="0"/>
                  </a:moveTo>
                  <a:lnTo>
                    <a:pt x="0" y="41156"/>
                  </a:lnTo>
                  <a:lnTo>
                    <a:pt x="0" y="81311"/>
                  </a:lnTo>
                  <a:lnTo>
                    <a:pt x="0" y="105197"/>
                  </a:lnTo>
                  <a:lnTo>
                    <a:pt x="2823" y="113076"/>
                  </a:lnTo>
                  <a:lnTo>
                    <a:pt x="8202" y="121702"/>
                  </a:lnTo>
                  <a:lnTo>
                    <a:pt x="11759" y="117237"/>
                  </a:lnTo>
                  <a:lnTo>
                    <a:pt x="48283" y="70788"/>
                  </a:lnTo>
                  <a:lnTo>
                    <a:pt x="70607" y="45694"/>
                  </a:lnTo>
                  <a:lnTo>
                    <a:pt x="82886" y="36889"/>
                  </a:lnTo>
                  <a:lnTo>
                    <a:pt x="106756" y="31038"/>
                  </a:lnTo>
                  <a:lnTo>
                    <a:pt x="123823" y="29305"/>
                  </a:lnTo>
                  <a:lnTo>
                    <a:pt x="128057" y="32237"/>
                  </a:lnTo>
                  <a:lnTo>
                    <a:pt x="135584" y="43961"/>
                  </a:lnTo>
                  <a:lnTo>
                    <a:pt x="145771" y="73468"/>
                  </a:lnTo>
                  <a:lnTo>
                    <a:pt x="146631" y="94035"/>
                  </a:lnTo>
                  <a:lnTo>
                    <a:pt x="142875" y="14287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06" name="SMARTInkShape-728"/>
            <p:cNvSpPr/>
            <p:nvPr/>
          </p:nvSpPr>
          <p:spPr>
            <a:xfrm>
              <a:off x="9953625" y="4364824"/>
              <a:ext cx="94408" cy="130977"/>
            </a:xfrm>
            <a:custGeom>
              <a:avLst/>
              <a:gdLst/>
              <a:ahLst/>
              <a:cxnLst/>
              <a:rect l="0" t="0" r="0" b="0"/>
              <a:pathLst>
                <a:path w="94408" h="130977">
                  <a:moveTo>
                    <a:pt x="0" y="35726"/>
                  </a:moveTo>
                  <a:lnTo>
                    <a:pt x="5057" y="40782"/>
                  </a:lnTo>
                  <a:lnTo>
                    <a:pt x="23371" y="48983"/>
                  </a:lnTo>
                  <a:lnTo>
                    <a:pt x="59705" y="54013"/>
                  </a:lnTo>
                  <a:lnTo>
                    <a:pt x="75219" y="53379"/>
                  </a:lnTo>
                  <a:lnTo>
                    <a:pt x="85641" y="49569"/>
                  </a:lnTo>
                  <a:lnTo>
                    <a:pt x="88844" y="46013"/>
                  </a:lnTo>
                  <a:lnTo>
                    <a:pt x="92402" y="36417"/>
                  </a:lnTo>
                  <a:lnTo>
                    <a:pt x="94407" y="19115"/>
                  </a:lnTo>
                  <a:lnTo>
                    <a:pt x="92571" y="14069"/>
                  </a:lnTo>
                  <a:lnTo>
                    <a:pt x="84886" y="5639"/>
                  </a:lnTo>
                  <a:lnTo>
                    <a:pt x="74416" y="1187"/>
                  </a:lnTo>
                  <a:lnTo>
                    <a:pt x="68661" y="0"/>
                  </a:lnTo>
                  <a:lnTo>
                    <a:pt x="62706" y="1325"/>
                  </a:lnTo>
                  <a:lnTo>
                    <a:pt x="44214" y="13304"/>
                  </a:lnTo>
                  <a:lnTo>
                    <a:pt x="21828" y="36314"/>
                  </a:lnTo>
                  <a:lnTo>
                    <a:pt x="17726" y="42468"/>
                  </a:lnTo>
                  <a:lnTo>
                    <a:pt x="11955" y="71355"/>
                  </a:lnTo>
                  <a:lnTo>
                    <a:pt x="19072" y="91778"/>
                  </a:lnTo>
                  <a:lnTo>
                    <a:pt x="31759" y="109321"/>
                  </a:lnTo>
                  <a:lnTo>
                    <a:pt x="57150" y="130976"/>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07" name="SMARTInkShape-729"/>
            <p:cNvSpPr/>
            <p:nvPr/>
          </p:nvSpPr>
          <p:spPr>
            <a:xfrm>
              <a:off x="9803147" y="4229100"/>
              <a:ext cx="150479" cy="263782"/>
            </a:xfrm>
            <a:custGeom>
              <a:avLst/>
              <a:gdLst/>
              <a:ahLst/>
              <a:cxnLst/>
              <a:rect l="0" t="0" r="0" b="0"/>
              <a:pathLst>
                <a:path w="150479" h="263782">
                  <a:moveTo>
                    <a:pt x="7603" y="0"/>
                  </a:moveTo>
                  <a:lnTo>
                    <a:pt x="7603" y="41684"/>
                  </a:lnTo>
                  <a:lnTo>
                    <a:pt x="12660" y="79496"/>
                  </a:lnTo>
                  <a:lnTo>
                    <a:pt x="15142" y="110473"/>
                  </a:lnTo>
                  <a:lnTo>
                    <a:pt x="15187" y="145408"/>
                  </a:lnTo>
                  <a:lnTo>
                    <a:pt x="11679" y="182101"/>
                  </a:lnTo>
                  <a:lnTo>
                    <a:pt x="8409" y="225922"/>
                  </a:lnTo>
                  <a:lnTo>
                    <a:pt x="7708" y="244580"/>
                  </a:lnTo>
                  <a:lnTo>
                    <a:pt x="10474" y="240641"/>
                  </a:lnTo>
                  <a:lnTo>
                    <a:pt x="32549" y="206112"/>
                  </a:lnTo>
                  <a:lnTo>
                    <a:pt x="73959" y="165281"/>
                  </a:lnTo>
                  <a:lnTo>
                    <a:pt x="90412" y="156217"/>
                  </a:lnTo>
                  <a:lnTo>
                    <a:pt x="102125" y="152623"/>
                  </a:lnTo>
                  <a:lnTo>
                    <a:pt x="63017" y="173878"/>
                  </a:lnTo>
                  <a:lnTo>
                    <a:pt x="17827" y="195118"/>
                  </a:lnTo>
                  <a:lnTo>
                    <a:pt x="7810" y="201394"/>
                  </a:lnTo>
                  <a:lnTo>
                    <a:pt x="4566" y="204112"/>
                  </a:lnTo>
                  <a:lnTo>
                    <a:pt x="963" y="209956"/>
                  </a:lnTo>
                  <a:lnTo>
                    <a:pt x="0" y="212996"/>
                  </a:lnTo>
                  <a:lnTo>
                    <a:pt x="416" y="215022"/>
                  </a:lnTo>
                  <a:lnTo>
                    <a:pt x="1755" y="216373"/>
                  </a:lnTo>
                  <a:lnTo>
                    <a:pt x="47033" y="237230"/>
                  </a:lnTo>
                  <a:lnTo>
                    <a:pt x="86568" y="256848"/>
                  </a:lnTo>
                  <a:lnTo>
                    <a:pt x="113198" y="263781"/>
                  </a:lnTo>
                  <a:lnTo>
                    <a:pt x="150478" y="24765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08" name="SMARTInkShape-730"/>
            <p:cNvSpPr/>
            <p:nvPr/>
          </p:nvSpPr>
          <p:spPr>
            <a:xfrm>
              <a:off x="9648825" y="4229100"/>
              <a:ext cx="126629" cy="300384"/>
            </a:xfrm>
            <a:custGeom>
              <a:avLst/>
              <a:gdLst/>
              <a:ahLst/>
              <a:cxnLst/>
              <a:rect l="0" t="0" r="0" b="0"/>
              <a:pathLst>
                <a:path w="126629" h="300384">
                  <a:moveTo>
                    <a:pt x="0" y="0"/>
                  </a:moveTo>
                  <a:lnTo>
                    <a:pt x="5057" y="42616"/>
                  </a:lnTo>
                  <a:lnTo>
                    <a:pt x="8201" y="79772"/>
                  </a:lnTo>
                  <a:lnTo>
                    <a:pt x="9133" y="117593"/>
                  </a:lnTo>
                  <a:lnTo>
                    <a:pt x="9409" y="155610"/>
                  </a:lnTo>
                  <a:lnTo>
                    <a:pt x="9491" y="193685"/>
                  </a:lnTo>
                  <a:lnTo>
                    <a:pt x="9518" y="232443"/>
                  </a:lnTo>
                  <a:lnTo>
                    <a:pt x="9523" y="279297"/>
                  </a:lnTo>
                  <a:lnTo>
                    <a:pt x="9525" y="299762"/>
                  </a:lnTo>
                  <a:lnTo>
                    <a:pt x="10583" y="300383"/>
                  </a:lnTo>
                  <a:lnTo>
                    <a:pt x="12347" y="299739"/>
                  </a:lnTo>
                  <a:lnTo>
                    <a:pt x="14582" y="298251"/>
                  </a:lnTo>
                  <a:lnTo>
                    <a:pt x="39184" y="252328"/>
                  </a:lnTo>
                  <a:lnTo>
                    <a:pt x="76295" y="209961"/>
                  </a:lnTo>
                  <a:lnTo>
                    <a:pt x="111486" y="169592"/>
                  </a:lnTo>
                  <a:lnTo>
                    <a:pt x="126442" y="158383"/>
                  </a:lnTo>
                  <a:lnTo>
                    <a:pt x="126628" y="157447"/>
                  </a:lnTo>
                  <a:lnTo>
                    <a:pt x="121191" y="159229"/>
                  </a:lnTo>
                  <a:lnTo>
                    <a:pt x="75643" y="184560"/>
                  </a:lnTo>
                  <a:lnTo>
                    <a:pt x="33482" y="199479"/>
                  </a:lnTo>
                  <a:lnTo>
                    <a:pt x="14257" y="207561"/>
                  </a:lnTo>
                  <a:lnTo>
                    <a:pt x="12680" y="209282"/>
                  </a:lnTo>
                  <a:lnTo>
                    <a:pt x="10927" y="214017"/>
                  </a:lnTo>
                  <a:lnTo>
                    <a:pt x="11518" y="216761"/>
                  </a:lnTo>
                  <a:lnTo>
                    <a:pt x="14998" y="222633"/>
                  </a:lnTo>
                  <a:lnTo>
                    <a:pt x="18465" y="224622"/>
                  </a:lnTo>
                  <a:lnTo>
                    <a:pt x="57852" y="236913"/>
                  </a:lnTo>
                  <a:lnTo>
                    <a:pt x="101808" y="270881"/>
                  </a:lnTo>
                  <a:lnTo>
                    <a:pt x="123825" y="28575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09" name="SMARTInkShape-731"/>
            <p:cNvSpPr/>
            <p:nvPr/>
          </p:nvSpPr>
          <p:spPr>
            <a:xfrm>
              <a:off x="9469918" y="4379211"/>
              <a:ext cx="131283" cy="164215"/>
            </a:xfrm>
            <a:custGeom>
              <a:avLst/>
              <a:gdLst/>
              <a:ahLst/>
              <a:cxnLst/>
              <a:rect l="0" t="0" r="0" b="0"/>
              <a:pathLst>
                <a:path w="131283" h="164215">
                  <a:moveTo>
                    <a:pt x="93182" y="30864"/>
                  </a:moveTo>
                  <a:lnTo>
                    <a:pt x="93182" y="25808"/>
                  </a:lnTo>
                  <a:lnTo>
                    <a:pt x="87538" y="20503"/>
                  </a:lnTo>
                  <a:lnTo>
                    <a:pt x="83069" y="17607"/>
                  </a:lnTo>
                  <a:lnTo>
                    <a:pt x="79032" y="16734"/>
                  </a:lnTo>
                  <a:lnTo>
                    <a:pt x="75282" y="17211"/>
                  </a:lnTo>
                  <a:lnTo>
                    <a:pt x="71724" y="18587"/>
                  </a:lnTo>
                  <a:lnTo>
                    <a:pt x="30515" y="55813"/>
                  </a:lnTo>
                  <a:lnTo>
                    <a:pt x="15936" y="75180"/>
                  </a:lnTo>
                  <a:lnTo>
                    <a:pt x="1035" y="119302"/>
                  </a:lnTo>
                  <a:lnTo>
                    <a:pt x="0" y="124748"/>
                  </a:lnTo>
                  <a:lnTo>
                    <a:pt x="1674" y="136443"/>
                  </a:lnTo>
                  <a:lnTo>
                    <a:pt x="3601" y="142525"/>
                  </a:lnTo>
                  <a:lnTo>
                    <a:pt x="8062" y="145521"/>
                  </a:lnTo>
                  <a:lnTo>
                    <a:pt x="21484" y="146028"/>
                  </a:lnTo>
                  <a:lnTo>
                    <a:pt x="27392" y="143624"/>
                  </a:lnTo>
                  <a:lnTo>
                    <a:pt x="36778" y="135307"/>
                  </a:lnTo>
                  <a:lnTo>
                    <a:pt x="53069" y="113669"/>
                  </a:lnTo>
                  <a:lnTo>
                    <a:pt x="66245" y="77036"/>
                  </a:lnTo>
                  <a:lnTo>
                    <a:pt x="75916" y="29941"/>
                  </a:lnTo>
                  <a:lnTo>
                    <a:pt x="82638" y="443"/>
                  </a:lnTo>
                  <a:lnTo>
                    <a:pt x="82978" y="0"/>
                  </a:lnTo>
                  <a:lnTo>
                    <a:pt x="83355" y="2330"/>
                  </a:lnTo>
                  <a:lnTo>
                    <a:pt x="82509" y="12767"/>
                  </a:lnTo>
                  <a:lnTo>
                    <a:pt x="78143" y="42318"/>
                  </a:lnTo>
                  <a:lnTo>
                    <a:pt x="81552" y="80942"/>
                  </a:lnTo>
                  <a:lnTo>
                    <a:pt x="82722" y="99335"/>
                  </a:lnTo>
                  <a:lnTo>
                    <a:pt x="88886" y="114565"/>
                  </a:lnTo>
                  <a:lnTo>
                    <a:pt x="98612" y="132217"/>
                  </a:lnTo>
                  <a:lnTo>
                    <a:pt x="99977" y="136533"/>
                  </a:lnTo>
                  <a:lnTo>
                    <a:pt x="131282" y="164214"/>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10" name="SMARTInkShape-732"/>
            <p:cNvSpPr/>
            <p:nvPr/>
          </p:nvSpPr>
          <p:spPr>
            <a:xfrm>
              <a:off x="9344417" y="4352925"/>
              <a:ext cx="113909" cy="198935"/>
            </a:xfrm>
            <a:custGeom>
              <a:avLst/>
              <a:gdLst/>
              <a:ahLst/>
              <a:cxnLst/>
              <a:rect l="0" t="0" r="0" b="0"/>
              <a:pathLst>
                <a:path w="113909" h="198935">
                  <a:moveTo>
                    <a:pt x="9133" y="38100"/>
                  </a:moveTo>
                  <a:lnTo>
                    <a:pt x="4076" y="43156"/>
                  </a:lnTo>
                  <a:lnTo>
                    <a:pt x="1593" y="51283"/>
                  </a:lnTo>
                  <a:lnTo>
                    <a:pt x="0" y="78804"/>
                  </a:lnTo>
                  <a:lnTo>
                    <a:pt x="14894" y="122419"/>
                  </a:lnTo>
                  <a:lnTo>
                    <a:pt x="39342" y="169214"/>
                  </a:lnTo>
                  <a:lnTo>
                    <a:pt x="49951" y="187603"/>
                  </a:lnTo>
                  <a:lnTo>
                    <a:pt x="54336" y="191744"/>
                  </a:lnTo>
                  <a:lnTo>
                    <a:pt x="72562" y="198934"/>
                  </a:lnTo>
                  <a:lnTo>
                    <a:pt x="74703" y="197181"/>
                  </a:lnTo>
                  <a:lnTo>
                    <a:pt x="79903" y="189589"/>
                  </a:lnTo>
                  <a:lnTo>
                    <a:pt x="85319" y="146772"/>
                  </a:lnTo>
                  <a:lnTo>
                    <a:pt x="95483" y="99900"/>
                  </a:lnTo>
                  <a:lnTo>
                    <a:pt x="101745" y="61351"/>
                  </a:lnTo>
                  <a:lnTo>
                    <a:pt x="106424" y="32642"/>
                  </a:lnTo>
                  <a:lnTo>
                    <a:pt x="113908"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11" name="SMARTInkShape-733"/>
            <p:cNvSpPr/>
            <p:nvPr/>
          </p:nvSpPr>
          <p:spPr>
            <a:xfrm>
              <a:off x="9067800" y="4382689"/>
              <a:ext cx="92081" cy="160737"/>
            </a:xfrm>
            <a:custGeom>
              <a:avLst/>
              <a:gdLst/>
              <a:ahLst/>
              <a:cxnLst/>
              <a:rect l="0" t="0" r="0" b="0"/>
              <a:pathLst>
                <a:path w="92081" h="160737">
                  <a:moveTo>
                    <a:pt x="0" y="84536"/>
                  </a:moveTo>
                  <a:lnTo>
                    <a:pt x="5057" y="84536"/>
                  </a:lnTo>
                  <a:lnTo>
                    <a:pt x="46051" y="69955"/>
                  </a:lnTo>
                  <a:lnTo>
                    <a:pt x="62801" y="61122"/>
                  </a:lnTo>
                  <a:lnTo>
                    <a:pt x="70245" y="53669"/>
                  </a:lnTo>
                  <a:lnTo>
                    <a:pt x="88116" y="26110"/>
                  </a:lnTo>
                  <a:lnTo>
                    <a:pt x="92080" y="12355"/>
                  </a:lnTo>
                  <a:lnTo>
                    <a:pt x="91019" y="7840"/>
                  </a:lnTo>
                  <a:lnTo>
                    <a:pt x="88196" y="4831"/>
                  </a:lnTo>
                  <a:lnTo>
                    <a:pt x="78570" y="0"/>
                  </a:lnTo>
                  <a:lnTo>
                    <a:pt x="61733" y="14333"/>
                  </a:lnTo>
                  <a:lnTo>
                    <a:pt x="35606" y="60956"/>
                  </a:lnTo>
                  <a:lnTo>
                    <a:pt x="30658" y="86016"/>
                  </a:lnTo>
                  <a:lnTo>
                    <a:pt x="34248" y="118606"/>
                  </a:lnTo>
                  <a:lnTo>
                    <a:pt x="57150" y="160736"/>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12" name="SMARTInkShape-734"/>
            <p:cNvSpPr/>
            <p:nvPr/>
          </p:nvSpPr>
          <p:spPr>
            <a:xfrm>
              <a:off x="8972550" y="4343400"/>
              <a:ext cx="66676" cy="19051"/>
            </a:xfrm>
            <a:custGeom>
              <a:avLst/>
              <a:gdLst/>
              <a:ahLst/>
              <a:cxnLst/>
              <a:rect l="0" t="0" r="0" b="0"/>
              <a:pathLst>
                <a:path w="66676" h="19051">
                  <a:moveTo>
                    <a:pt x="0" y="0"/>
                  </a:moveTo>
                  <a:lnTo>
                    <a:pt x="8201" y="8201"/>
                  </a:lnTo>
                  <a:lnTo>
                    <a:pt x="19246" y="14189"/>
                  </a:lnTo>
                  <a:lnTo>
                    <a:pt x="66675" y="1905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13" name="SMARTInkShape-735"/>
            <p:cNvSpPr/>
            <p:nvPr/>
          </p:nvSpPr>
          <p:spPr>
            <a:xfrm>
              <a:off x="8973772" y="4276725"/>
              <a:ext cx="55929" cy="285751"/>
            </a:xfrm>
            <a:custGeom>
              <a:avLst/>
              <a:gdLst/>
              <a:ahLst/>
              <a:cxnLst/>
              <a:rect l="0" t="0" r="0" b="0"/>
              <a:pathLst>
                <a:path w="55929" h="285751">
                  <a:moveTo>
                    <a:pt x="27353" y="0"/>
                  </a:moveTo>
                  <a:lnTo>
                    <a:pt x="27353" y="40704"/>
                  </a:lnTo>
                  <a:lnTo>
                    <a:pt x="16992" y="86068"/>
                  </a:lnTo>
                  <a:lnTo>
                    <a:pt x="4962" y="128949"/>
                  </a:lnTo>
                  <a:lnTo>
                    <a:pt x="0" y="173756"/>
                  </a:lnTo>
                  <a:lnTo>
                    <a:pt x="198" y="218347"/>
                  </a:lnTo>
                  <a:lnTo>
                    <a:pt x="7548" y="247905"/>
                  </a:lnTo>
                  <a:lnTo>
                    <a:pt x="17140" y="266813"/>
                  </a:lnTo>
                  <a:lnTo>
                    <a:pt x="22661" y="273126"/>
                  </a:lnTo>
                  <a:lnTo>
                    <a:pt x="34439" y="280139"/>
                  </a:lnTo>
                  <a:lnTo>
                    <a:pt x="55928" y="28575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14" name="SMARTInkShape-736"/>
            <p:cNvSpPr/>
            <p:nvPr/>
          </p:nvSpPr>
          <p:spPr>
            <a:xfrm>
              <a:off x="8810625" y="4324350"/>
              <a:ext cx="111653" cy="257176"/>
            </a:xfrm>
            <a:custGeom>
              <a:avLst/>
              <a:gdLst/>
              <a:ahLst/>
              <a:cxnLst/>
              <a:rect l="0" t="0" r="0" b="0"/>
              <a:pathLst>
                <a:path w="111653" h="257176">
                  <a:moveTo>
                    <a:pt x="0" y="0"/>
                  </a:moveTo>
                  <a:lnTo>
                    <a:pt x="2822" y="41418"/>
                  </a:lnTo>
                  <a:lnTo>
                    <a:pt x="16247" y="88279"/>
                  </a:lnTo>
                  <a:lnTo>
                    <a:pt x="24452" y="126463"/>
                  </a:lnTo>
                  <a:lnTo>
                    <a:pt x="34759" y="171625"/>
                  </a:lnTo>
                  <a:lnTo>
                    <a:pt x="36615" y="176819"/>
                  </a:lnTo>
                  <a:lnTo>
                    <a:pt x="38168" y="178205"/>
                  </a:lnTo>
                  <a:lnTo>
                    <a:pt x="42717" y="179744"/>
                  </a:lnTo>
                  <a:lnTo>
                    <a:pt x="44352" y="178037"/>
                  </a:lnTo>
                  <a:lnTo>
                    <a:pt x="52250" y="139183"/>
                  </a:lnTo>
                  <a:lnTo>
                    <a:pt x="63787" y="97460"/>
                  </a:lnTo>
                  <a:lnTo>
                    <a:pt x="76257" y="70561"/>
                  </a:lnTo>
                  <a:lnTo>
                    <a:pt x="82575" y="63110"/>
                  </a:lnTo>
                  <a:lnTo>
                    <a:pt x="88911" y="59799"/>
                  </a:lnTo>
                  <a:lnTo>
                    <a:pt x="91024" y="59974"/>
                  </a:lnTo>
                  <a:lnTo>
                    <a:pt x="92433" y="61150"/>
                  </a:lnTo>
                  <a:lnTo>
                    <a:pt x="105364" y="100095"/>
                  </a:lnTo>
                  <a:lnTo>
                    <a:pt x="111652" y="137608"/>
                  </a:lnTo>
                  <a:lnTo>
                    <a:pt x="110693" y="173770"/>
                  </a:lnTo>
                  <a:lnTo>
                    <a:pt x="104496" y="218322"/>
                  </a:lnTo>
                  <a:lnTo>
                    <a:pt x="95250" y="25717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15" name="SMARTInkShape-737"/>
            <p:cNvSpPr/>
            <p:nvPr/>
          </p:nvSpPr>
          <p:spPr>
            <a:xfrm>
              <a:off x="8652055" y="4391025"/>
              <a:ext cx="110946" cy="130567"/>
            </a:xfrm>
            <a:custGeom>
              <a:avLst/>
              <a:gdLst/>
              <a:ahLst/>
              <a:cxnLst/>
              <a:rect l="0" t="0" r="0" b="0"/>
              <a:pathLst>
                <a:path w="110946" h="130567">
                  <a:moveTo>
                    <a:pt x="82370" y="0"/>
                  </a:moveTo>
                  <a:lnTo>
                    <a:pt x="69113" y="0"/>
                  </a:lnTo>
                  <a:lnTo>
                    <a:pt x="54924" y="5056"/>
                  </a:lnTo>
                  <a:lnTo>
                    <a:pt x="37314" y="18314"/>
                  </a:lnTo>
                  <a:lnTo>
                    <a:pt x="7968" y="59246"/>
                  </a:lnTo>
                  <a:lnTo>
                    <a:pt x="0" y="86346"/>
                  </a:lnTo>
                  <a:lnTo>
                    <a:pt x="959" y="102229"/>
                  </a:lnTo>
                  <a:lnTo>
                    <a:pt x="2696" y="109427"/>
                  </a:lnTo>
                  <a:lnTo>
                    <a:pt x="10271" y="120248"/>
                  </a:lnTo>
                  <a:lnTo>
                    <a:pt x="15254" y="124616"/>
                  </a:lnTo>
                  <a:lnTo>
                    <a:pt x="32079" y="129468"/>
                  </a:lnTo>
                  <a:lnTo>
                    <a:pt x="53669" y="130566"/>
                  </a:lnTo>
                  <a:lnTo>
                    <a:pt x="110945" y="12382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16" name="SMARTInkShape-738"/>
            <p:cNvSpPr/>
            <p:nvPr/>
          </p:nvSpPr>
          <p:spPr>
            <a:xfrm>
              <a:off x="8586085" y="4400550"/>
              <a:ext cx="14991" cy="152401"/>
            </a:xfrm>
            <a:custGeom>
              <a:avLst/>
              <a:gdLst/>
              <a:ahLst/>
              <a:cxnLst/>
              <a:rect l="0" t="0" r="0" b="0"/>
              <a:pathLst>
                <a:path w="14991" h="152401">
                  <a:moveTo>
                    <a:pt x="14990" y="0"/>
                  </a:moveTo>
                  <a:lnTo>
                    <a:pt x="9934" y="10113"/>
                  </a:lnTo>
                  <a:lnTo>
                    <a:pt x="6053" y="53674"/>
                  </a:lnTo>
                  <a:lnTo>
                    <a:pt x="5581" y="91976"/>
                  </a:lnTo>
                  <a:lnTo>
                    <a:pt x="0" y="130587"/>
                  </a:lnTo>
                  <a:lnTo>
                    <a:pt x="5465" y="15240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17" name="SMARTInkShape-739"/>
            <p:cNvSpPr/>
            <p:nvPr/>
          </p:nvSpPr>
          <p:spPr>
            <a:xfrm>
              <a:off x="8515350" y="4238625"/>
              <a:ext cx="5057" cy="276226"/>
            </a:xfrm>
            <a:custGeom>
              <a:avLst/>
              <a:gdLst/>
              <a:ahLst/>
              <a:cxnLst/>
              <a:rect l="0" t="0" r="0" b="0"/>
              <a:pathLst>
                <a:path w="5057" h="276226">
                  <a:moveTo>
                    <a:pt x="0" y="0"/>
                  </a:moveTo>
                  <a:lnTo>
                    <a:pt x="0" y="41684"/>
                  </a:lnTo>
                  <a:lnTo>
                    <a:pt x="5056" y="79496"/>
                  </a:lnTo>
                  <a:lnTo>
                    <a:pt x="2096" y="122594"/>
                  </a:lnTo>
                  <a:lnTo>
                    <a:pt x="414" y="167326"/>
                  </a:lnTo>
                  <a:lnTo>
                    <a:pt x="122" y="205506"/>
                  </a:lnTo>
                  <a:lnTo>
                    <a:pt x="24" y="246851"/>
                  </a:lnTo>
                  <a:lnTo>
                    <a:pt x="0" y="27622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18" name="SMARTInkShape-740"/>
            <p:cNvSpPr/>
            <p:nvPr/>
          </p:nvSpPr>
          <p:spPr>
            <a:xfrm>
              <a:off x="8334375" y="4355848"/>
              <a:ext cx="113307" cy="276642"/>
            </a:xfrm>
            <a:custGeom>
              <a:avLst/>
              <a:gdLst/>
              <a:ahLst/>
              <a:cxnLst/>
              <a:rect l="0" t="0" r="0" b="0"/>
              <a:pathLst>
                <a:path w="113307" h="276642">
                  <a:moveTo>
                    <a:pt x="0" y="25652"/>
                  </a:moveTo>
                  <a:lnTo>
                    <a:pt x="6546" y="40861"/>
                  </a:lnTo>
                  <a:lnTo>
                    <a:pt x="11759" y="75536"/>
                  </a:lnTo>
                  <a:lnTo>
                    <a:pt x="16890" y="121571"/>
                  </a:lnTo>
                  <a:lnTo>
                    <a:pt x="18410" y="160259"/>
                  </a:lnTo>
                  <a:lnTo>
                    <a:pt x="23980" y="207463"/>
                  </a:lnTo>
                  <a:lnTo>
                    <a:pt x="27667" y="250419"/>
                  </a:lnTo>
                  <a:lnTo>
                    <a:pt x="28495" y="276641"/>
                  </a:lnTo>
                  <a:lnTo>
                    <a:pt x="28522" y="276587"/>
                  </a:lnTo>
                  <a:lnTo>
                    <a:pt x="28539" y="275492"/>
                  </a:lnTo>
                  <a:lnTo>
                    <a:pt x="23508" y="268895"/>
                  </a:lnTo>
                  <a:lnTo>
                    <a:pt x="19931" y="232254"/>
                  </a:lnTo>
                  <a:lnTo>
                    <a:pt x="19311" y="184940"/>
                  </a:lnTo>
                  <a:lnTo>
                    <a:pt x="20186" y="139053"/>
                  </a:lnTo>
                  <a:lnTo>
                    <a:pt x="26677" y="103350"/>
                  </a:lnTo>
                  <a:lnTo>
                    <a:pt x="35530" y="59540"/>
                  </a:lnTo>
                  <a:lnTo>
                    <a:pt x="42649" y="24820"/>
                  </a:lnTo>
                  <a:lnTo>
                    <a:pt x="51058" y="11877"/>
                  </a:lnTo>
                  <a:lnTo>
                    <a:pt x="56263" y="6943"/>
                  </a:lnTo>
                  <a:lnTo>
                    <a:pt x="67692" y="1462"/>
                  </a:lnTo>
                  <a:lnTo>
                    <a:pt x="73703" y="0"/>
                  </a:lnTo>
                  <a:lnTo>
                    <a:pt x="78769" y="85"/>
                  </a:lnTo>
                  <a:lnTo>
                    <a:pt x="87219" y="3000"/>
                  </a:lnTo>
                  <a:lnTo>
                    <a:pt x="102984" y="15648"/>
                  </a:lnTo>
                  <a:lnTo>
                    <a:pt x="109270" y="29672"/>
                  </a:lnTo>
                  <a:lnTo>
                    <a:pt x="113306" y="64546"/>
                  </a:lnTo>
                  <a:lnTo>
                    <a:pt x="108949" y="87506"/>
                  </a:lnTo>
                  <a:lnTo>
                    <a:pt x="100955" y="107714"/>
                  </a:lnTo>
                  <a:lnTo>
                    <a:pt x="92141" y="117863"/>
                  </a:lnTo>
                  <a:lnTo>
                    <a:pt x="82226" y="124843"/>
                  </a:lnTo>
                  <a:lnTo>
                    <a:pt x="74292" y="127945"/>
                  </a:lnTo>
                  <a:lnTo>
                    <a:pt x="47625" y="120902"/>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19" name="SMARTInkShape-741"/>
            <p:cNvSpPr/>
            <p:nvPr/>
          </p:nvSpPr>
          <p:spPr>
            <a:xfrm>
              <a:off x="8201025" y="4352925"/>
              <a:ext cx="76201" cy="159983"/>
            </a:xfrm>
            <a:custGeom>
              <a:avLst/>
              <a:gdLst/>
              <a:ahLst/>
              <a:cxnLst/>
              <a:rect l="0" t="0" r="0" b="0"/>
              <a:pathLst>
                <a:path w="76201" h="159983">
                  <a:moveTo>
                    <a:pt x="0" y="0"/>
                  </a:moveTo>
                  <a:lnTo>
                    <a:pt x="0" y="44780"/>
                  </a:lnTo>
                  <a:lnTo>
                    <a:pt x="10361" y="86605"/>
                  </a:lnTo>
                  <a:lnTo>
                    <a:pt x="26743" y="134138"/>
                  </a:lnTo>
                  <a:lnTo>
                    <a:pt x="28527" y="159982"/>
                  </a:lnTo>
                  <a:lnTo>
                    <a:pt x="28573" y="131283"/>
                  </a:lnTo>
                  <a:lnTo>
                    <a:pt x="20374" y="92908"/>
                  </a:lnTo>
                  <a:lnTo>
                    <a:pt x="22461" y="80804"/>
                  </a:lnTo>
                  <a:lnTo>
                    <a:pt x="25857" y="70838"/>
                  </a:lnTo>
                  <a:lnTo>
                    <a:pt x="33274" y="40987"/>
                  </a:lnTo>
                  <a:lnTo>
                    <a:pt x="41726" y="27196"/>
                  </a:lnTo>
                  <a:lnTo>
                    <a:pt x="47826" y="22670"/>
                  </a:lnTo>
                  <a:lnTo>
                    <a:pt x="57209" y="20123"/>
                  </a:lnTo>
                  <a:lnTo>
                    <a:pt x="60365" y="19765"/>
                  </a:lnTo>
                  <a:lnTo>
                    <a:pt x="76200" y="2857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20" name="SMARTInkShape-742"/>
            <p:cNvSpPr/>
            <p:nvPr/>
          </p:nvSpPr>
          <p:spPr>
            <a:xfrm>
              <a:off x="8048625" y="4372185"/>
              <a:ext cx="92882" cy="161716"/>
            </a:xfrm>
            <a:custGeom>
              <a:avLst/>
              <a:gdLst/>
              <a:ahLst/>
              <a:cxnLst/>
              <a:rect l="0" t="0" r="0" b="0"/>
              <a:pathLst>
                <a:path w="92882" h="161716">
                  <a:moveTo>
                    <a:pt x="0" y="66465"/>
                  </a:moveTo>
                  <a:lnTo>
                    <a:pt x="5056" y="71521"/>
                  </a:lnTo>
                  <a:lnTo>
                    <a:pt x="13183" y="74004"/>
                  </a:lnTo>
                  <a:lnTo>
                    <a:pt x="35647" y="75598"/>
                  </a:lnTo>
                  <a:lnTo>
                    <a:pt x="39640" y="74670"/>
                  </a:lnTo>
                  <a:lnTo>
                    <a:pt x="42302" y="72993"/>
                  </a:lnTo>
                  <a:lnTo>
                    <a:pt x="44076" y="70817"/>
                  </a:lnTo>
                  <a:lnTo>
                    <a:pt x="51692" y="68399"/>
                  </a:lnTo>
                  <a:lnTo>
                    <a:pt x="67880" y="64216"/>
                  </a:lnTo>
                  <a:lnTo>
                    <a:pt x="83260" y="56274"/>
                  </a:lnTo>
                  <a:lnTo>
                    <a:pt x="87257" y="53321"/>
                  </a:lnTo>
                  <a:lnTo>
                    <a:pt x="89922" y="49235"/>
                  </a:lnTo>
                  <a:lnTo>
                    <a:pt x="92881" y="39052"/>
                  </a:lnTo>
                  <a:lnTo>
                    <a:pt x="91375" y="27470"/>
                  </a:lnTo>
                  <a:lnTo>
                    <a:pt x="86841" y="7845"/>
                  </a:lnTo>
                  <a:lnTo>
                    <a:pt x="84352" y="5160"/>
                  </a:lnTo>
                  <a:lnTo>
                    <a:pt x="75943" y="2177"/>
                  </a:lnTo>
                  <a:lnTo>
                    <a:pt x="37829" y="0"/>
                  </a:lnTo>
                  <a:lnTo>
                    <a:pt x="27043" y="5528"/>
                  </a:lnTo>
                  <a:lnTo>
                    <a:pt x="16252" y="15040"/>
                  </a:lnTo>
                  <a:lnTo>
                    <a:pt x="7929" y="26324"/>
                  </a:lnTo>
                  <a:lnTo>
                    <a:pt x="3524" y="38394"/>
                  </a:lnTo>
                  <a:lnTo>
                    <a:pt x="696" y="68446"/>
                  </a:lnTo>
                  <a:lnTo>
                    <a:pt x="5262" y="90570"/>
                  </a:lnTo>
                  <a:lnTo>
                    <a:pt x="22833" y="115951"/>
                  </a:lnTo>
                  <a:lnTo>
                    <a:pt x="53119" y="145225"/>
                  </a:lnTo>
                  <a:lnTo>
                    <a:pt x="85725" y="16171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21" name="SMARTInkShape-743"/>
            <p:cNvSpPr/>
            <p:nvPr/>
          </p:nvSpPr>
          <p:spPr>
            <a:xfrm>
              <a:off x="7877175" y="4352925"/>
              <a:ext cx="123826" cy="160838"/>
            </a:xfrm>
            <a:custGeom>
              <a:avLst/>
              <a:gdLst/>
              <a:ahLst/>
              <a:cxnLst/>
              <a:rect l="0" t="0" r="0" b="0"/>
              <a:pathLst>
                <a:path w="123826" h="160838">
                  <a:moveTo>
                    <a:pt x="0" y="0"/>
                  </a:moveTo>
                  <a:lnTo>
                    <a:pt x="1058" y="9721"/>
                  </a:lnTo>
                  <a:lnTo>
                    <a:pt x="16247" y="52516"/>
                  </a:lnTo>
                  <a:lnTo>
                    <a:pt x="28648" y="96843"/>
                  </a:lnTo>
                  <a:lnTo>
                    <a:pt x="38122" y="125355"/>
                  </a:lnTo>
                  <a:lnTo>
                    <a:pt x="53977" y="153660"/>
                  </a:lnTo>
                  <a:lnTo>
                    <a:pt x="64794" y="160837"/>
                  </a:lnTo>
                  <a:lnTo>
                    <a:pt x="68662" y="155797"/>
                  </a:lnTo>
                  <a:lnTo>
                    <a:pt x="71174" y="151490"/>
                  </a:lnTo>
                  <a:lnTo>
                    <a:pt x="78360" y="110103"/>
                  </a:lnTo>
                  <a:lnTo>
                    <a:pt x="85813" y="65456"/>
                  </a:lnTo>
                  <a:lnTo>
                    <a:pt x="95341" y="27688"/>
                  </a:lnTo>
                  <a:lnTo>
                    <a:pt x="97427" y="24809"/>
                  </a:lnTo>
                  <a:lnTo>
                    <a:pt x="99876" y="22889"/>
                  </a:lnTo>
                  <a:lnTo>
                    <a:pt x="102598" y="17935"/>
                  </a:lnTo>
                  <a:lnTo>
                    <a:pt x="103323" y="15131"/>
                  </a:lnTo>
                  <a:lnTo>
                    <a:pt x="104866" y="13263"/>
                  </a:lnTo>
                  <a:lnTo>
                    <a:pt x="112848" y="10017"/>
                  </a:lnTo>
                  <a:lnTo>
                    <a:pt x="123825" y="1905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825" name="SMARTInkShape-Group103"/>
          <p:cNvGrpSpPr/>
          <p:nvPr/>
        </p:nvGrpSpPr>
        <p:grpSpPr>
          <a:xfrm>
            <a:off x="7253288" y="4181475"/>
            <a:ext cx="90796" cy="239574"/>
            <a:chOff x="7639050" y="4181475"/>
            <a:chExt cx="121061" cy="239574"/>
          </a:xfrm>
        </p:grpSpPr>
        <p:sp>
          <p:nvSpPr>
            <p:cNvPr id="823" name="SMARTInkShape-744"/>
            <p:cNvSpPr/>
            <p:nvPr/>
          </p:nvSpPr>
          <p:spPr>
            <a:xfrm>
              <a:off x="7639050" y="4286250"/>
              <a:ext cx="95251" cy="134799"/>
            </a:xfrm>
            <a:custGeom>
              <a:avLst/>
              <a:gdLst/>
              <a:ahLst/>
              <a:cxnLst/>
              <a:rect l="0" t="0" r="0" b="0"/>
              <a:pathLst>
                <a:path w="95251" h="134799">
                  <a:moveTo>
                    <a:pt x="0" y="0"/>
                  </a:moveTo>
                  <a:lnTo>
                    <a:pt x="5056" y="0"/>
                  </a:lnTo>
                  <a:lnTo>
                    <a:pt x="6546" y="1058"/>
                  </a:lnTo>
                  <a:lnTo>
                    <a:pt x="7539" y="2822"/>
                  </a:lnTo>
                  <a:lnTo>
                    <a:pt x="8201" y="5056"/>
                  </a:lnTo>
                  <a:lnTo>
                    <a:pt x="45247" y="52663"/>
                  </a:lnTo>
                  <a:lnTo>
                    <a:pt x="69733" y="87643"/>
                  </a:lnTo>
                  <a:lnTo>
                    <a:pt x="95250" y="134798"/>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24" name="SMARTInkShape-745"/>
            <p:cNvSpPr/>
            <p:nvPr/>
          </p:nvSpPr>
          <p:spPr>
            <a:xfrm>
              <a:off x="7677150" y="4181475"/>
              <a:ext cx="82961" cy="113477"/>
            </a:xfrm>
            <a:custGeom>
              <a:avLst/>
              <a:gdLst/>
              <a:ahLst/>
              <a:cxnLst/>
              <a:rect l="0" t="0" r="0" b="0"/>
              <a:pathLst>
                <a:path w="82961" h="113477">
                  <a:moveTo>
                    <a:pt x="0" y="0"/>
                  </a:moveTo>
                  <a:lnTo>
                    <a:pt x="0" y="5056"/>
                  </a:lnTo>
                  <a:lnTo>
                    <a:pt x="2822" y="10361"/>
                  </a:lnTo>
                  <a:lnTo>
                    <a:pt x="36187" y="51305"/>
                  </a:lnTo>
                  <a:lnTo>
                    <a:pt x="49881" y="74468"/>
                  </a:lnTo>
                  <a:lnTo>
                    <a:pt x="82960" y="113476"/>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833" name="SMARTInkShape-Group104"/>
          <p:cNvGrpSpPr/>
          <p:nvPr/>
        </p:nvGrpSpPr>
        <p:grpSpPr>
          <a:xfrm>
            <a:off x="3552826" y="4020870"/>
            <a:ext cx="402975" cy="274906"/>
            <a:chOff x="2705100" y="4020870"/>
            <a:chExt cx="537300" cy="274906"/>
          </a:xfrm>
        </p:grpSpPr>
        <p:sp>
          <p:nvSpPr>
            <p:cNvPr id="826" name="SMARTInkShape-746"/>
            <p:cNvSpPr/>
            <p:nvPr/>
          </p:nvSpPr>
          <p:spPr>
            <a:xfrm>
              <a:off x="3114675" y="4020870"/>
              <a:ext cx="127725" cy="112981"/>
            </a:xfrm>
            <a:custGeom>
              <a:avLst/>
              <a:gdLst/>
              <a:ahLst/>
              <a:cxnLst/>
              <a:rect l="0" t="0" r="0" b="0"/>
              <a:pathLst>
                <a:path w="127725" h="112981">
                  <a:moveTo>
                    <a:pt x="0" y="8205"/>
                  </a:moveTo>
                  <a:lnTo>
                    <a:pt x="24909" y="7147"/>
                  </a:lnTo>
                  <a:lnTo>
                    <a:pt x="67446" y="4"/>
                  </a:lnTo>
                  <a:lnTo>
                    <a:pt x="97323" y="0"/>
                  </a:lnTo>
                  <a:lnTo>
                    <a:pt x="110635" y="3853"/>
                  </a:lnTo>
                  <a:lnTo>
                    <a:pt x="115032" y="7420"/>
                  </a:lnTo>
                  <a:lnTo>
                    <a:pt x="127724" y="29281"/>
                  </a:lnTo>
                  <a:lnTo>
                    <a:pt x="127482" y="34956"/>
                  </a:lnTo>
                  <a:lnTo>
                    <a:pt x="121570" y="49728"/>
                  </a:lnTo>
                  <a:lnTo>
                    <a:pt x="85279" y="85441"/>
                  </a:lnTo>
                  <a:lnTo>
                    <a:pt x="56239" y="105345"/>
                  </a:lnTo>
                  <a:lnTo>
                    <a:pt x="28575" y="11298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27" name="SMARTInkShape-747"/>
            <p:cNvSpPr/>
            <p:nvPr/>
          </p:nvSpPr>
          <p:spPr>
            <a:xfrm>
              <a:off x="3152775" y="4038600"/>
              <a:ext cx="47626" cy="190501"/>
            </a:xfrm>
            <a:custGeom>
              <a:avLst/>
              <a:gdLst/>
              <a:ahLst/>
              <a:cxnLst/>
              <a:rect l="0" t="0" r="0" b="0"/>
              <a:pathLst>
                <a:path w="47626" h="190501">
                  <a:moveTo>
                    <a:pt x="0" y="0"/>
                  </a:moveTo>
                  <a:lnTo>
                    <a:pt x="2822" y="42842"/>
                  </a:lnTo>
                  <a:lnTo>
                    <a:pt x="13257" y="84780"/>
                  </a:lnTo>
                  <a:lnTo>
                    <a:pt x="25510" y="130184"/>
                  </a:lnTo>
                  <a:lnTo>
                    <a:pt x="47625" y="19050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28" name="SMARTInkShape-748"/>
            <p:cNvSpPr/>
            <p:nvPr/>
          </p:nvSpPr>
          <p:spPr>
            <a:xfrm>
              <a:off x="2963361" y="4048125"/>
              <a:ext cx="198940" cy="146542"/>
            </a:xfrm>
            <a:custGeom>
              <a:avLst/>
              <a:gdLst/>
              <a:ahLst/>
              <a:cxnLst/>
              <a:rect l="0" t="0" r="0" b="0"/>
              <a:pathLst>
                <a:path w="198940" h="146542">
                  <a:moveTo>
                    <a:pt x="94164" y="0"/>
                  </a:moveTo>
                  <a:lnTo>
                    <a:pt x="89107" y="0"/>
                  </a:lnTo>
                  <a:lnTo>
                    <a:pt x="83803" y="5645"/>
                  </a:lnTo>
                  <a:lnTo>
                    <a:pt x="75801" y="15209"/>
                  </a:lnTo>
                  <a:lnTo>
                    <a:pt x="35347" y="52580"/>
                  </a:lnTo>
                  <a:lnTo>
                    <a:pt x="4412" y="99565"/>
                  </a:lnTo>
                  <a:lnTo>
                    <a:pt x="543" y="115578"/>
                  </a:lnTo>
                  <a:lnTo>
                    <a:pt x="0" y="121502"/>
                  </a:lnTo>
                  <a:lnTo>
                    <a:pt x="2219" y="130907"/>
                  </a:lnTo>
                  <a:lnTo>
                    <a:pt x="4292" y="134896"/>
                  </a:lnTo>
                  <a:lnTo>
                    <a:pt x="15063" y="142151"/>
                  </a:lnTo>
                  <a:lnTo>
                    <a:pt x="22380" y="145567"/>
                  </a:lnTo>
                  <a:lnTo>
                    <a:pt x="36154" y="146541"/>
                  </a:lnTo>
                  <a:lnTo>
                    <a:pt x="61454" y="138316"/>
                  </a:lnTo>
                  <a:lnTo>
                    <a:pt x="102872" y="116575"/>
                  </a:lnTo>
                  <a:lnTo>
                    <a:pt x="146490" y="95968"/>
                  </a:lnTo>
                  <a:lnTo>
                    <a:pt x="172815" y="85938"/>
                  </a:lnTo>
                  <a:lnTo>
                    <a:pt x="198939" y="6667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29" name="SMARTInkShape-749"/>
            <p:cNvSpPr/>
            <p:nvPr/>
          </p:nvSpPr>
          <p:spPr>
            <a:xfrm>
              <a:off x="2762250" y="4238625"/>
              <a:ext cx="171451" cy="38101"/>
            </a:xfrm>
            <a:custGeom>
              <a:avLst/>
              <a:gdLst/>
              <a:ahLst/>
              <a:cxnLst/>
              <a:rect l="0" t="0" r="0" b="0"/>
              <a:pathLst>
                <a:path w="171451" h="38101">
                  <a:moveTo>
                    <a:pt x="0" y="38100"/>
                  </a:moveTo>
                  <a:lnTo>
                    <a:pt x="15209" y="31554"/>
                  </a:lnTo>
                  <a:lnTo>
                    <a:pt x="59683" y="21232"/>
                  </a:lnTo>
                  <a:lnTo>
                    <a:pt x="103080" y="9329"/>
                  </a:lnTo>
                  <a:lnTo>
                    <a:pt x="138026" y="1229"/>
                  </a:lnTo>
                  <a:lnTo>
                    <a:pt x="171450"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30" name="SMARTInkShape-750"/>
            <p:cNvSpPr/>
            <p:nvPr/>
          </p:nvSpPr>
          <p:spPr>
            <a:xfrm>
              <a:off x="2733675" y="4181475"/>
              <a:ext cx="142876" cy="28576"/>
            </a:xfrm>
            <a:custGeom>
              <a:avLst/>
              <a:gdLst/>
              <a:ahLst/>
              <a:cxnLst/>
              <a:rect l="0" t="0" r="0" b="0"/>
              <a:pathLst>
                <a:path w="142876" h="28576">
                  <a:moveTo>
                    <a:pt x="0" y="28575"/>
                  </a:moveTo>
                  <a:lnTo>
                    <a:pt x="38602" y="27517"/>
                  </a:lnTo>
                  <a:lnTo>
                    <a:pt x="79516" y="16816"/>
                  </a:lnTo>
                  <a:lnTo>
                    <a:pt x="100113" y="8863"/>
                  </a:lnTo>
                  <a:lnTo>
                    <a:pt x="110111" y="3939"/>
                  </a:lnTo>
                  <a:lnTo>
                    <a:pt x="142875"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31" name="SMARTInkShape-751"/>
            <p:cNvSpPr/>
            <p:nvPr/>
          </p:nvSpPr>
          <p:spPr>
            <a:xfrm>
              <a:off x="2705100" y="4086882"/>
              <a:ext cx="171451" cy="37444"/>
            </a:xfrm>
            <a:custGeom>
              <a:avLst/>
              <a:gdLst/>
              <a:ahLst/>
              <a:cxnLst/>
              <a:rect l="0" t="0" r="0" b="0"/>
              <a:pathLst>
                <a:path w="171451" h="37444">
                  <a:moveTo>
                    <a:pt x="0" y="37443"/>
                  </a:moveTo>
                  <a:lnTo>
                    <a:pt x="0" y="32387"/>
                  </a:lnTo>
                  <a:lnTo>
                    <a:pt x="1058" y="30897"/>
                  </a:lnTo>
                  <a:lnTo>
                    <a:pt x="2822" y="29904"/>
                  </a:lnTo>
                  <a:lnTo>
                    <a:pt x="43849" y="14777"/>
                  </a:lnTo>
                  <a:lnTo>
                    <a:pt x="86482" y="6824"/>
                  </a:lnTo>
                  <a:lnTo>
                    <a:pt x="125041" y="0"/>
                  </a:lnTo>
                  <a:lnTo>
                    <a:pt x="137065" y="693"/>
                  </a:lnTo>
                  <a:lnTo>
                    <a:pt x="171450" y="8868"/>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32" name="SMARTInkShape-752"/>
            <p:cNvSpPr/>
            <p:nvPr/>
          </p:nvSpPr>
          <p:spPr>
            <a:xfrm>
              <a:off x="2752725" y="4109313"/>
              <a:ext cx="57151" cy="186463"/>
            </a:xfrm>
            <a:custGeom>
              <a:avLst/>
              <a:gdLst/>
              <a:ahLst/>
              <a:cxnLst/>
              <a:rect l="0" t="0" r="0" b="0"/>
              <a:pathLst>
                <a:path w="57151" h="186463">
                  <a:moveTo>
                    <a:pt x="0" y="5487"/>
                  </a:moveTo>
                  <a:lnTo>
                    <a:pt x="0" y="0"/>
                  </a:lnTo>
                  <a:lnTo>
                    <a:pt x="1058" y="14587"/>
                  </a:lnTo>
                  <a:lnTo>
                    <a:pt x="13257" y="54310"/>
                  </a:lnTo>
                  <a:lnTo>
                    <a:pt x="21109" y="93355"/>
                  </a:lnTo>
                  <a:lnTo>
                    <a:pt x="32007" y="120422"/>
                  </a:lnTo>
                  <a:lnTo>
                    <a:pt x="44540" y="147899"/>
                  </a:lnTo>
                  <a:lnTo>
                    <a:pt x="48074" y="170065"/>
                  </a:lnTo>
                  <a:lnTo>
                    <a:pt x="57150" y="186462"/>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860" name="SMARTInkShape-Group105"/>
          <p:cNvGrpSpPr/>
          <p:nvPr/>
        </p:nvGrpSpPr>
        <p:grpSpPr>
          <a:xfrm>
            <a:off x="5875963" y="3657600"/>
            <a:ext cx="3469922" cy="592066"/>
            <a:chOff x="5802617" y="3657600"/>
            <a:chExt cx="4626563" cy="592066"/>
          </a:xfrm>
        </p:grpSpPr>
        <p:sp>
          <p:nvSpPr>
            <p:cNvPr id="834" name="SMARTInkShape-753"/>
            <p:cNvSpPr/>
            <p:nvPr/>
          </p:nvSpPr>
          <p:spPr>
            <a:xfrm>
              <a:off x="10248900" y="3736406"/>
              <a:ext cx="180280" cy="402243"/>
            </a:xfrm>
            <a:custGeom>
              <a:avLst/>
              <a:gdLst/>
              <a:ahLst/>
              <a:cxnLst/>
              <a:rect l="0" t="0" r="0" b="0"/>
              <a:pathLst>
                <a:path w="180280" h="402243">
                  <a:moveTo>
                    <a:pt x="0" y="6919"/>
                  </a:moveTo>
                  <a:lnTo>
                    <a:pt x="5057" y="11976"/>
                  </a:lnTo>
                  <a:lnTo>
                    <a:pt x="15188" y="51466"/>
                  </a:lnTo>
                  <a:lnTo>
                    <a:pt x="18287" y="94859"/>
                  </a:lnTo>
                  <a:lnTo>
                    <a:pt x="18824" y="131400"/>
                  </a:lnTo>
                  <a:lnTo>
                    <a:pt x="21806" y="169038"/>
                  </a:lnTo>
                  <a:lnTo>
                    <a:pt x="26569" y="207001"/>
                  </a:lnTo>
                  <a:lnTo>
                    <a:pt x="27981" y="245061"/>
                  </a:lnTo>
                  <a:lnTo>
                    <a:pt x="28400" y="288793"/>
                  </a:lnTo>
                  <a:lnTo>
                    <a:pt x="28497" y="322697"/>
                  </a:lnTo>
                  <a:lnTo>
                    <a:pt x="28552" y="368359"/>
                  </a:lnTo>
                  <a:lnTo>
                    <a:pt x="28573" y="401466"/>
                  </a:lnTo>
                  <a:lnTo>
                    <a:pt x="27516" y="402242"/>
                  </a:lnTo>
                  <a:lnTo>
                    <a:pt x="25752" y="401701"/>
                  </a:lnTo>
                  <a:lnTo>
                    <a:pt x="23517" y="400282"/>
                  </a:lnTo>
                  <a:lnTo>
                    <a:pt x="22029" y="398278"/>
                  </a:lnTo>
                  <a:lnTo>
                    <a:pt x="12765" y="365096"/>
                  </a:lnTo>
                  <a:lnTo>
                    <a:pt x="7344" y="322694"/>
                  </a:lnTo>
                  <a:lnTo>
                    <a:pt x="2175" y="287454"/>
                  </a:lnTo>
                  <a:lnTo>
                    <a:pt x="967" y="256484"/>
                  </a:lnTo>
                  <a:lnTo>
                    <a:pt x="430" y="218026"/>
                  </a:lnTo>
                  <a:lnTo>
                    <a:pt x="191" y="184705"/>
                  </a:lnTo>
                  <a:lnTo>
                    <a:pt x="2879" y="144969"/>
                  </a:lnTo>
                  <a:lnTo>
                    <a:pt x="13269" y="103097"/>
                  </a:lnTo>
                  <a:lnTo>
                    <a:pt x="25512" y="64252"/>
                  </a:lnTo>
                  <a:lnTo>
                    <a:pt x="31800" y="45100"/>
                  </a:lnTo>
                  <a:lnTo>
                    <a:pt x="43767" y="28828"/>
                  </a:lnTo>
                  <a:lnTo>
                    <a:pt x="72263" y="6190"/>
                  </a:lnTo>
                  <a:lnTo>
                    <a:pt x="101963" y="0"/>
                  </a:lnTo>
                  <a:lnTo>
                    <a:pt x="137573" y="8279"/>
                  </a:lnTo>
                  <a:lnTo>
                    <a:pt x="153924" y="18459"/>
                  </a:lnTo>
                  <a:lnTo>
                    <a:pt x="164719" y="31098"/>
                  </a:lnTo>
                  <a:lnTo>
                    <a:pt x="173044" y="47299"/>
                  </a:lnTo>
                  <a:lnTo>
                    <a:pt x="179409" y="89057"/>
                  </a:lnTo>
                  <a:lnTo>
                    <a:pt x="180279" y="105514"/>
                  </a:lnTo>
                  <a:lnTo>
                    <a:pt x="177336" y="112865"/>
                  </a:lnTo>
                  <a:lnTo>
                    <a:pt x="165599" y="126678"/>
                  </a:lnTo>
                  <a:lnTo>
                    <a:pt x="136085" y="146355"/>
                  </a:lnTo>
                  <a:lnTo>
                    <a:pt x="85725" y="159319"/>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35" name="SMARTInkShape-754"/>
            <p:cNvSpPr/>
            <p:nvPr/>
          </p:nvSpPr>
          <p:spPr>
            <a:xfrm>
              <a:off x="10126301" y="3790950"/>
              <a:ext cx="107134" cy="75590"/>
            </a:xfrm>
            <a:custGeom>
              <a:avLst/>
              <a:gdLst/>
              <a:ahLst/>
              <a:cxnLst/>
              <a:rect l="0" t="0" r="0" b="0"/>
              <a:pathLst>
                <a:path w="107134" h="75590">
                  <a:moveTo>
                    <a:pt x="94024" y="0"/>
                  </a:moveTo>
                  <a:lnTo>
                    <a:pt x="51210" y="1058"/>
                  </a:lnTo>
                  <a:lnTo>
                    <a:pt x="34779" y="5057"/>
                  </a:lnTo>
                  <a:lnTo>
                    <a:pt x="19715" y="16006"/>
                  </a:lnTo>
                  <a:lnTo>
                    <a:pt x="8082" y="30397"/>
                  </a:lnTo>
                  <a:lnTo>
                    <a:pt x="1532" y="49341"/>
                  </a:lnTo>
                  <a:lnTo>
                    <a:pt x="0" y="58265"/>
                  </a:lnTo>
                  <a:lnTo>
                    <a:pt x="1707" y="62127"/>
                  </a:lnTo>
                  <a:lnTo>
                    <a:pt x="9250" y="69240"/>
                  </a:lnTo>
                  <a:lnTo>
                    <a:pt x="22481" y="73106"/>
                  </a:lnTo>
                  <a:lnTo>
                    <a:pt x="51787" y="75589"/>
                  </a:lnTo>
                  <a:lnTo>
                    <a:pt x="76571" y="70962"/>
                  </a:lnTo>
                  <a:lnTo>
                    <a:pt x="89088" y="62936"/>
                  </a:lnTo>
                  <a:lnTo>
                    <a:pt x="105749" y="45593"/>
                  </a:lnTo>
                  <a:lnTo>
                    <a:pt x="107133" y="39920"/>
                  </a:lnTo>
                  <a:lnTo>
                    <a:pt x="103549" y="952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36" name="SMARTInkShape-755"/>
            <p:cNvSpPr/>
            <p:nvPr/>
          </p:nvSpPr>
          <p:spPr>
            <a:xfrm>
              <a:off x="10067925" y="3743325"/>
              <a:ext cx="76201" cy="159704"/>
            </a:xfrm>
            <a:custGeom>
              <a:avLst/>
              <a:gdLst/>
              <a:ahLst/>
              <a:cxnLst/>
              <a:rect l="0" t="0" r="0" b="0"/>
              <a:pathLst>
                <a:path w="76201" h="159704">
                  <a:moveTo>
                    <a:pt x="0" y="38100"/>
                  </a:moveTo>
                  <a:lnTo>
                    <a:pt x="5057" y="38100"/>
                  </a:lnTo>
                  <a:lnTo>
                    <a:pt x="6546" y="41275"/>
                  </a:lnTo>
                  <a:lnTo>
                    <a:pt x="12173" y="83738"/>
                  </a:lnTo>
                  <a:lnTo>
                    <a:pt x="17690" y="123432"/>
                  </a:lnTo>
                  <a:lnTo>
                    <a:pt x="15624" y="137056"/>
                  </a:lnTo>
                  <a:lnTo>
                    <a:pt x="9882" y="159703"/>
                  </a:lnTo>
                  <a:lnTo>
                    <a:pt x="9764" y="159385"/>
                  </a:lnTo>
                  <a:lnTo>
                    <a:pt x="9556" y="148472"/>
                  </a:lnTo>
                  <a:lnTo>
                    <a:pt x="19890" y="104990"/>
                  </a:lnTo>
                  <a:lnTo>
                    <a:pt x="28490" y="62666"/>
                  </a:lnTo>
                  <a:lnTo>
                    <a:pt x="36899" y="31738"/>
                  </a:lnTo>
                  <a:lnTo>
                    <a:pt x="51267" y="10345"/>
                  </a:lnTo>
                  <a:lnTo>
                    <a:pt x="59120" y="4598"/>
                  </a:lnTo>
                  <a:lnTo>
                    <a:pt x="76200"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37" name="SMARTInkShape-756"/>
            <p:cNvSpPr/>
            <p:nvPr/>
          </p:nvSpPr>
          <p:spPr>
            <a:xfrm>
              <a:off x="9925050" y="3779040"/>
              <a:ext cx="108904" cy="313077"/>
            </a:xfrm>
            <a:custGeom>
              <a:avLst/>
              <a:gdLst/>
              <a:ahLst/>
              <a:cxnLst/>
              <a:rect l="0" t="0" r="0" b="0"/>
              <a:pathLst>
                <a:path w="108904" h="313077">
                  <a:moveTo>
                    <a:pt x="0" y="21435"/>
                  </a:moveTo>
                  <a:lnTo>
                    <a:pt x="1058" y="62611"/>
                  </a:lnTo>
                  <a:lnTo>
                    <a:pt x="7604" y="107719"/>
                  </a:lnTo>
                  <a:lnTo>
                    <a:pt x="15188" y="143662"/>
                  </a:lnTo>
                  <a:lnTo>
                    <a:pt x="18287" y="190374"/>
                  </a:lnTo>
                  <a:lnTo>
                    <a:pt x="21647" y="226360"/>
                  </a:lnTo>
                  <a:lnTo>
                    <a:pt x="29344" y="267715"/>
                  </a:lnTo>
                  <a:lnTo>
                    <a:pt x="37587" y="313076"/>
                  </a:lnTo>
                  <a:lnTo>
                    <a:pt x="37949" y="305520"/>
                  </a:lnTo>
                  <a:lnTo>
                    <a:pt x="27719" y="260073"/>
                  </a:lnTo>
                  <a:lnTo>
                    <a:pt x="20763" y="216505"/>
                  </a:lnTo>
                  <a:lnTo>
                    <a:pt x="20447" y="170504"/>
                  </a:lnTo>
                  <a:lnTo>
                    <a:pt x="24257" y="134960"/>
                  </a:lnTo>
                  <a:lnTo>
                    <a:pt x="27296" y="93525"/>
                  </a:lnTo>
                  <a:lnTo>
                    <a:pt x="38309" y="51027"/>
                  </a:lnTo>
                  <a:lnTo>
                    <a:pt x="54978" y="20090"/>
                  </a:lnTo>
                  <a:lnTo>
                    <a:pt x="73323" y="2575"/>
                  </a:lnTo>
                  <a:lnTo>
                    <a:pt x="78515" y="395"/>
                  </a:lnTo>
                  <a:lnTo>
                    <a:pt x="83034" y="0"/>
                  </a:lnTo>
                  <a:lnTo>
                    <a:pt x="87106" y="795"/>
                  </a:lnTo>
                  <a:lnTo>
                    <a:pt x="94453" y="7323"/>
                  </a:lnTo>
                  <a:lnTo>
                    <a:pt x="101247" y="19396"/>
                  </a:lnTo>
                  <a:lnTo>
                    <a:pt x="108903" y="47877"/>
                  </a:lnTo>
                  <a:lnTo>
                    <a:pt x="100471" y="94349"/>
                  </a:lnTo>
                  <a:lnTo>
                    <a:pt x="86685" y="120180"/>
                  </a:lnTo>
                  <a:lnTo>
                    <a:pt x="75216" y="128822"/>
                  </a:lnTo>
                  <a:lnTo>
                    <a:pt x="69193" y="131126"/>
                  </a:lnTo>
                  <a:lnTo>
                    <a:pt x="38100" y="12621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38" name="SMARTInkShape-757"/>
            <p:cNvSpPr/>
            <p:nvPr/>
          </p:nvSpPr>
          <p:spPr>
            <a:xfrm>
              <a:off x="9686925" y="3819525"/>
              <a:ext cx="66676" cy="121764"/>
            </a:xfrm>
            <a:custGeom>
              <a:avLst/>
              <a:gdLst/>
              <a:ahLst/>
              <a:cxnLst/>
              <a:rect l="0" t="0" r="0" b="0"/>
              <a:pathLst>
                <a:path w="66676" h="121764">
                  <a:moveTo>
                    <a:pt x="0" y="47625"/>
                  </a:moveTo>
                  <a:lnTo>
                    <a:pt x="0" y="91474"/>
                  </a:lnTo>
                  <a:lnTo>
                    <a:pt x="0" y="121763"/>
                  </a:lnTo>
                  <a:lnTo>
                    <a:pt x="1058" y="98795"/>
                  </a:lnTo>
                  <a:lnTo>
                    <a:pt x="16247" y="53646"/>
                  </a:lnTo>
                  <a:lnTo>
                    <a:pt x="26569" y="28595"/>
                  </a:lnTo>
                  <a:lnTo>
                    <a:pt x="36856" y="14120"/>
                  </a:lnTo>
                  <a:lnTo>
                    <a:pt x="48483" y="6276"/>
                  </a:lnTo>
                  <a:lnTo>
                    <a:pt x="66675"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39" name="SMARTInkShape-758"/>
            <p:cNvSpPr/>
            <p:nvPr/>
          </p:nvSpPr>
          <p:spPr>
            <a:xfrm>
              <a:off x="9512227" y="3848100"/>
              <a:ext cx="107713" cy="116976"/>
            </a:xfrm>
            <a:custGeom>
              <a:avLst/>
              <a:gdLst/>
              <a:ahLst/>
              <a:cxnLst/>
              <a:rect l="0" t="0" r="0" b="0"/>
              <a:pathLst>
                <a:path w="107713" h="116976">
                  <a:moveTo>
                    <a:pt x="60398" y="19050"/>
                  </a:moveTo>
                  <a:lnTo>
                    <a:pt x="55341" y="19050"/>
                  </a:lnTo>
                  <a:lnTo>
                    <a:pt x="42084" y="24107"/>
                  </a:lnTo>
                  <a:lnTo>
                    <a:pt x="29807" y="32307"/>
                  </a:lnTo>
                  <a:lnTo>
                    <a:pt x="9631" y="59769"/>
                  </a:lnTo>
                  <a:lnTo>
                    <a:pt x="1498" y="77364"/>
                  </a:lnTo>
                  <a:lnTo>
                    <a:pt x="0" y="92945"/>
                  </a:lnTo>
                  <a:lnTo>
                    <a:pt x="2864" y="105867"/>
                  </a:lnTo>
                  <a:lnTo>
                    <a:pt x="7663" y="115138"/>
                  </a:lnTo>
                  <a:lnTo>
                    <a:pt x="13599" y="116975"/>
                  </a:lnTo>
                  <a:lnTo>
                    <a:pt x="31485" y="116195"/>
                  </a:lnTo>
                  <a:lnTo>
                    <a:pt x="60298" y="104749"/>
                  </a:lnTo>
                  <a:lnTo>
                    <a:pt x="78831" y="93008"/>
                  </a:lnTo>
                  <a:lnTo>
                    <a:pt x="96081" y="72713"/>
                  </a:lnTo>
                  <a:lnTo>
                    <a:pt x="102716" y="58423"/>
                  </a:lnTo>
                  <a:lnTo>
                    <a:pt x="107712" y="17831"/>
                  </a:lnTo>
                  <a:lnTo>
                    <a:pt x="98498"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40" name="SMARTInkShape-759"/>
            <p:cNvSpPr/>
            <p:nvPr/>
          </p:nvSpPr>
          <p:spPr>
            <a:xfrm>
              <a:off x="9366007" y="3845425"/>
              <a:ext cx="142597" cy="137964"/>
            </a:xfrm>
            <a:custGeom>
              <a:avLst/>
              <a:gdLst/>
              <a:ahLst/>
              <a:cxnLst/>
              <a:rect l="0" t="0" r="0" b="0"/>
              <a:pathLst>
                <a:path w="142597" h="137964">
                  <a:moveTo>
                    <a:pt x="101843" y="21725"/>
                  </a:moveTo>
                  <a:lnTo>
                    <a:pt x="74397" y="21725"/>
                  </a:lnTo>
                  <a:lnTo>
                    <a:pt x="60011" y="30192"/>
                  </a:lnTo>
                  <a:lnTo>
                    <a:pt x="24906" y="66554"/>
                  </a:lnTo>
                  <a:lnTo>
                    <a:pt x="6962" y="92040"/>
                  </a:lnTo>
                  <a:lnTo>
                    <a:pt x="0" y="118054"/>
                  </a:lnTo>
                  <a:lnTo>
                    <a:pt x="1139" y="125102"/>
                  </a:lnTo>
                  <a:lnTo>
                    <a:pt x="4015" y="130860"/>
                  </a:lnTo>
                  <a:lnTo>
                    <a:pt x="8050" y="135757"/>
                  </a:lnTo>
                  <a:lnTo>
                    <a:pt x="16031" y="137963"/>
                  </a:lnTo>
                  <a:lnTo>
                    <a:pt x="48313" y="136011"/>
                  </a:lnTo>
                  <a:lnTo>
                    <a:pt x="89999" y="117849"/>
                  </a:lnTo>
                  <a:lnTo>
                    <a:pt x="107515" y="100783"/>
                  </a:lnTo>
                  <a:lnTo>
                    <a:pt x="135007" y="57222"/>
                  </a:lnTo>
                  <a:lnTo>
                    <a:pt x="142335" y="39618"/>
                  </a:lnTo>
                  <a:lnTo>
                    <a:pt x="142596" y="31537"/>
                  </a:lnTo>
                  <a:lnTo>
                    <a:pt x="137242" y="16914"/>
                  </a:lnTo>
                  <a:lnTo>
                    <a:pt x="127383" y="1837"/>
                  </a:lnTo>
                  <a:lnTo>
                    <a:pt x="122045" y="0"/>
                  </a:lnTo>
                  <a:lnTo>
                    <a:pt x="107647" y="781"/>
                  </a:lnTo>
                  <a:lnTo>
                    <a:pt x="35168" y="2172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41" name="SMARTInkShape-760"/>
            <p:cNvSpPr/>
            <p:nvPr/>
          </p:nvSpPr>
          <p:spPr>
            <a:xfrm>
              <a:off x="9229725" y="3821932"/>
              <a:ext cx="114301" cy="165164"/>
            </a:xfrm>
            <a:custGeom>
              <a:avLst/>
              <a:gdLst/>
              <a:ahLst/>
              <a:cxnLst/>
              <a:rect l="0" t="0" r="0" b="0"/>
              <a:pathLst>
                <a:path w="114301" h="165164">
                  <a:moveTo>
                    <a:pt x="0" y="16643"/>
                  </a:moveTo>
                  <a:lnTo>
                    <a:pt x="1058" y="32910"/>
                  </a:lnTo>
                  <a:lnTo>
                    <a:pt x="13257" y="79738"/>
                  </a:lnTo>
                  <a:lnTo>
                    <a:pt x="21110" y="122933"/>
                  </a:lnTo>
                  <a:lnTo>
                    <a:pt x="27374" y="140083"/>
                  </a:lnTo>
                  <a:lnTo>
                    <a:pt x="41742" y="159521"/>
                  </a:lnTo>
                  <a:lnTo>
                    <a:pt x="49596" y="164811"/>
                  </a:lnTo>
                  <a:lnTo>
                    <a:pt x="53172" y="165163"/>
                  </a:lnTo>
                  <a:lnTo>
                    <a:pt x="59968" y="162733"/>
                  </a:lnTo>
                  <a:lnTo>
                    <a:pt x="74801" y="150357"/>
                  </a:lnTo>
                  <a:lnTo>
                    <a:pt x="94648" y="103148"/>
                  </a:lnTo>
                  <a:lnTo>
                    <a:pt x="101774" y="71202"/>
                  </a:lnTo>
                  <a:lnTo>
                    <a:pt x="106708" y="43392"/>
                  </a:lnTo>
                  <a:lnTo>
                    <a:pt x="110927" y="31706"/>
                  </a:lnTo>
                  <a:lnTo>
                    <a:pt x="114168" y="0"/>
                  </a:lnTo>
                  <a:lnTo>
                    <a:pt x="114300" y="7118"/>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42" name="SMARTInkShape-761"/>
            <p:cNvSpPr/>
            <p:nvPr/>
          </p:nvSpPr>
          <p:spPr>
            <a:xfrm>
              <a:off x="8930302" y="3838575"/>
              <a:ext cx="112133" cy="186574"/>
            </a:xfrm>
            <a:custGeom>
              <a:avLst/>
              <a:gdLst/>
              <a:ahLst/>
              <a:cxnLst/>
              <a:rect l="0" t="0" r="0" b="0"/>
              <a:pathLst>
                <a:path w="112133" h="186574">
                  <a:moveTo>
                    <a:pt x="99398" y="0"/>
                  </a:moveTo>
                  <a:lnTo>
                    <a:pt x="80152" y="0"/>
                  </a:lnTo>
                  <a:lnTo>
                    <a:pt x="69325" y="5645"/>
                  </a:lnTo>
                  <a:lnTo>
                    <a:pt x="58515" y="15209"/>
                  </a:lnTo>
                  <a:lnTo>
                    <a:pt x="29665" y="58625"/>
                  </a:lnTo>
                  <a:lnTo>
                    <a:pt x="10931" y="104969"/>
                  </a:lnTo>
                  <a:lnTo>
                    <a:pt x="0" y="141855"/>
                  </a:lnTo>
                  <a:lnTo>
                    <a:pt x="1599" y="156885"/>
                  </a:lnTo>
                  <a:lnTo>
                    <a:pt x="8659" y="170621"/>
                  </a:lnTo>
                  <a:lnTo>
                    <a:pt x="17795" y="181665"/>
                  </a:lnTo>
                  <a:lnTo>
                    <a:pt x="25382" y="186573"/>
                  </a:lnTo>
                  <a:lnTo>
                    <a:pt x="37928" y="183111"/>
                  </a:lnTo>
                  <a:lnTo>
                    <a:pt x="53028" y="173458"/>
                  </a:lnTo>
                  <a:lnTo>
                    <a:pt x="77146" y="144213"/>
                  </a:lnTo>
                  <a:lnTo>
                    <a:pt x="97472" y="102570"/>
                  </a:lnTo>
                  <a:lnTo>
                    <a:pt x="110586" y="63788"/>
                  </a:lnTo>
                  <a:lnTo>
                    <a:pt x="112132" y="43873"/>
                  </a:lnTo>
                  <a:lnTo>
                    <a:pt x="109291" y="29024"/>
                  </a:lnTo>
                  <a:lnTo>
                    <a:pt x="80348" y="952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43" name="SMARTInkShape-762"/>
            <p:cNvSpPr/>
            <p:nvPr/>
          </p:nvSpPr>
          <p:spPr>
            <a:xfrm>
              <a:off x="8715375" y="3657600"/>
              <a:ext cx="178565" cy="377280"/>
            </a:xfrm>
            <a:custGeom>
              <a:avLst/>
              <a:gdLst/>
              <a:ahLst/>
              <a:cxnLst/>
              <a:rect l="0" t="0" r="0" b="0"/>
              <a:pathLst>
                <a:path w="178565" h="377280">
                  <a:moveTo>
                    <a:pt x="171450" y="0"/>
                  </a:moveTo>
                  <a:lnTo>
                    <a:pt x="163249" y="0"/>
                  </a:lnTo>
                  <a:lnTo>
                    <a:pt x="162807" y="1058"/>
                  </a:lnTo>
                  <a:lnTo>
                    <a:pt x="162317" y="5057"/>
                  </a:lnTo>
                  <a:lnTo>
                    <a:pt x="138432" y="45665"/>
                  </a:lnTo>
                  <a:lnTo>
                    <a:pt x="108954" y="92981"/>
                  </a:lnTo>
                  <a:lnTo>
                    <a:pt x="76202" y="139448"/>
                  </a:lnTo>
                  <a:lnTo>
                    <a:pt x="51074" y="180298"/>
                  </a:lnTo>
                  <a:lnTo>
                    <a:pt x="35606" y="218941"/>
                  </a:lnTo>
                  <a:lnTo>
                    <a:pt x="25602" y="247610"/>
                  </a:lnTo>
                  <a:lnTo>
                    <a:pt x="26048" y="286326"/>
                  </a:lnTo>
                  <a:lnTo>
                    <a:pt x="32883" y="326255"/>
                  </a:lnTo>
                  <a:lnTo>
                    <a:pt x="41611" y="349727"/>
                  </a:lnTo>
                  <a:lnTo>
                    <a:pt x="55956" y="368441"/>
                  </a:lnTo>
                  <a:lnTo>
                    <a:pt x="73199" y="375418"/>
                  </a:lnTo>
                  <a:lnTo>
                    <a:pt x="83724" y="377279"/>
                  </a:lnTo>
                  <a:lnTo>
                    <a:pt x="103886" y="373702"/>
                  </a:lnTo>
                  <a:lnTo>
                    <a:pt x="132586" y="359215"/>
                  </a:lnTo>
                  <a:lnTo>
                    <a:pt x="154993" y="338558"/>
                  </a:lnTo>
                  <a:lnTo>
                    <a:pt x="163430" y="326506"/>
                  </a:lnTo>
                  <a:lnTo>
                    <a:pt x="176412" y="280826"/>
                  </a:lnTo>
                  <a:lnTo>
                    <a:pt x="178564" y="247955"/>
                  </a:lnTo>
                  <a:lnTo>
                    <a:pt x="170346" y="202280"/>
                  </a:lnTo>
                  <a:lnTo>
                    <a:pt x="163551" y="184094"/>
                  </a:lnTo>
                  <a:lnTo>
                    <a:pt x="153476" y="172484"/>
                  </a:lnTo>
                  <a:lnTo>
                    <a:pt x="139120" y="166618"/>
                  </a:lnTo>
                  <a:lnTo>
                    <a:pt x="122156" y="165069"/>
                  </a:lnTo>
                  <a:lnTo>
                    <a:pt x="88218" y="172698"/>
                  </a:lnTo>
                  <a:lnTo>
                    <a:pt x="74133" y="179413"/>
                  </a:lnTo>
                  <a:lnTo>
                    <a:pt x="0" y="23812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44" name="SMARTInkShape-763"/>
            <p:cNvSpPr/>
            <p:nvPr/>
          </p:nvSpPr>
          <p:spPr>
            <a:xfrm>
              <a:off x="8278549" y="3933825"/>
              <a:ext cx="284427" cy="38101"/>
            </a:xfrm>
            <a:custGeom>
              <a:avLst/>
              <a:gdLst/>
              <a:ahLst/>
              <a:cxnLst/>
              <a:rect l="0" t="0" r="0" b="0"/>
              <a:pathLst>
                <a:path w="284427" h="38101">
                  <a:moveTo>
                    <a:pt x="8201" y="0"/>
                  </a:moveTo>
                  <a:lnTo>
                    <a:pt x="0" y="0"/>
                  </a:lnTo>
                  <a:lnTo>
                    <a:pt x="41327" y="0"/>
                  </a:lnTo>
                  <a:lnTo>
                    <a:pt x="88571" y="5057"/>
                  </a:lnTo>
                  <a:lnTo>
                    <a:pt x="124354" y="10361"/>
                  </a:lnTo>
                  <a:lnTo>
                    <a:pt x="168911" y="16475"/>
                  </a:lnTo>
                  <a:lnTo>
                    <a:pt x="216532" y="25257"/>
                  </a:lnTo>
                  <a:lnTo>
                    <a:pt x="263070" y="34830"/>
                  </a:lnTo>
                  <a:lnTo>
                    <a:pt x="284426" y="3810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45" name="SMARTInkShape-764"/>
            <p:cNvSpPr/>
            <p:nvPr/>
          </p:nvSpPr>
          <p:spPr>
            <a:xfrm>
              <a:off x="8420100" y="3800867"/>
              <a:ext cx="9526" cy="285359"/>
            </a:xfrm>
            <a:custGeom>
              <a:avLst/>
              <a:gdLst/>
              <a:ahLst/>
              <a:cxnLst/>
              <a:rect l="0" t="0" r="0" b="0"/>
              <a:pathLst>
                <a:path w="9526" h="285359">
                  <a:moveTo>
                    <a:pt x="9525" y="9133"/>
                  </a:moveTo>
                  <a:lnTo>
                    <a:pt x="9525" y="0"/>
                  </a:lnTo>
                  <a:lnTo>
                    <a:pt x="9525" y="4781"/>
                  </a:lnTo>
                  <a:lnTo>
                    <a:pt x="1324" y="35266"/>
                  </a:lnTo>
                  <a:lnTo>
                    <a:pt x="392" y="74026"/>
                  </a:lnTo>
                  <a:lnTo>
                    <a:pt x="116" y="120671"/>
                  </a:lnTo>
                  <a:lnTo>
                    <a:pt x="5091" y="157893"/>
                  </a:lnTo>
                  <a:lnTo>
                    <a:pt x="8211" y="204199"/>
                  </a:lnTo>
                  <a:lnTo>
                    <a:pt x="4080" y="242966"/>
                  </a:lnTo>
                  <a:lnTo>
                    <a:pt x="0" y="285358"/>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46" name="SMARTInkShape-765"/>
            <p:cNvSpPr/>
            <p:nvPr/>
          </p:nvSpPr>
          <p:spPr>
            <a:xfrm>
              <a:off x="7900443" y="3898005"/>
              <a:ext cx="90360" cy="188221"/>
            </a:xfrm>
            <a:custGeom>
              <a:avLst/>
              <a:gdLst/>
              <a:ahLst/>
              <a:cxnLst/>
              <a:rect l="0" t="0" r="0" b="0"/>
              <a:pathLst>
                <a:path w="90360" h="188221">
                  <a:moveTo>
                    <a:pt x="33882" y="54870"/>
                  </a:moveTo>
                  <a:lnTo>
                    <a:pt x="38938" y="59926"/>
                  </a:lnTo>
                  <a:lnTo>
                    <a:pt x="44243" y="62409"/>
                  </a:lnTo>
                  <a:lnTo>
                    <a:pt x="56272" y="64003"/>
                  </a:lnTo>
                  <a:lnTo>
                    <a:pt x="65352" y="58576"/>
                  </a:lnTo>
                  <a:lnTo>
                    <a:pt x="83373" y="42902"/>
                  </a:lnTo>
                  <a:lnTo>
                    <a:pt x="87628" y="36145"/>
                  </a:lnTo>
                  <a:lnTo>
                    <a:pt x="89519" y="28556"/>
                  </a:lnTo>
                  <a:lnTo>
                    <a:pt x="90359" y="18128"/>
                  </a:lnTo>
                  <a:lnTo>
                    <a:pt x="87910" y="9260"/>
                  </a:lnTo>
                  <a:lnTo>
                    <a:pt x="85776" y="5413"/>
                  </a:lnTo>
                  <a:lnTo>
                    <a:pt x="83294" y="2849"/>
                  </a:lnTo>
                  <a:lnTo>
                    <a:pt x="77715" y="0"/>
                  </a:lnTo>
                  <a:lnTo>
                    <a:pt x="66064" y="4377"/>
                  </a:lnTo>
                  <a:lnTo>
                    <a:pt x="41654" y="21565"/>
                  </a:lnTo>
                  <a:lnTo>
                    <a:pt x="24636" y="40068"/>
                  </a:lnTo>
                  <a:lnTo>
                    <a:pt x="5272" y="77060"/>
                  </a:lnTo>
                  <a:lnTo>
                    <a:pt x="0" y="95071"/>
                  </a:lnTo>
                  <a:lnTo>
                    <a:pt x="2088" y="132281"/>
                  </a:lnTo>
                  <a:lnTo>
                    <a:pt x="7394" y="143519"/>
                  </a:lnTo>
                  <a:lnTo>
                    <a:pt x="24579" y="161650"/>
                  </a:lnTo>
                  <a:lnTo>
                    <a:pt x="71982" y="18822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47" name="SMARTInkShape-766"/>
            <p:cNvSpPr/>
            <p:nvPr/>
          </p:nvSpPr>
          <p:spPr>
            <a:xfrm>
              <a:off x="7800975" y="3895725"/>
              <a:ext cx="76201" cy="171451"/>
            </a:xfrm>
            <a:custGeom>
              <a:avLst/>
              <a:gdLst/>
              <a:ahLst/>
              <a:cxnLst/>
              <a:rect l="0" t="0" r="0" b="0"/>
              <a:pathLst>
                <a:path w="76201" h="171451">
                  <a:moveTo>
                    <a:pt x="76200" y="0"/>
                  </a:moveTo>
                  <a:lnTo>
                    <a:pt x="71144" y="0"/>
                  </a:lnTo>
                  <a:lnTo>
                    <a:pt x="65839" y="2822"/>
                  </a:lnTo>
                  <a:lnTo>
                    <a:pt x="37191" y="24942"/>
                  </a:lnTo>
                  <a:lnTo>
                    <a:pt x="5565" y="63534"/>
                  </a:lnTo>
                  <a:lnTo>
                    <a:pt x="1649" y="75269"/>
                  </a:lnTo>
                  <a:lnTo>
                    <a:pt x="1099" y="78754"/>
                  </a:lnTo>
                  <a:lnTo>
                    <a:pt x="1791" y="82136"/>
                  </a:lnTo>
                  <a:lnTo>
                    <a:pt x="5383" y="88716"/>
                  </a:lnTo>
                  <a:lnTo>
                    <a:pt x="23467" y="98370"/>
                  </a:lnTo>
                  <a:lnTo>
                    <a:pt x="60037" y="112004"/>
                  </a:lnTo>
                  <a:lnTo>
                    <a:pt x="68311" y="117866"/>
                  </a:lnTo>
                  <a:lnTo>
                    <a:pt x="72694" y="123999"/>
                  </a:lnTo>
                  <a:lnTo>
                    <a:pt x="73862" y="127116"/>
                  </a:lnTo>
                  <a:lnTo>
                    <a:pt x="72338" y="136223"/>
                  </a:lnTo>
                  <a:lnTo>
                    <a:pt x="70451" y="141616"/>
                  </a:lnTo>
                  <a:lnTo>
                    <a:pt x="62709" y="150429"/>
                  </a:lnTo>
                  <a:lnTo>
                    <a:pt x="43628" y="161341"/>
                  </a:lnTo>
                  <a:lnTo>
                    <a:pt x="0" y="17145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48" name="SMARTInkShape-767"/>
            <p:cNvSpPr/>
            <p:nvPr/>
          </p:nvSpPr>
          <p:spPr>
            <a:xfrm>
              <a:off x="7640086" y="3916998"/>
              <a:ext cx="103740" cy="128462"/>
            </a:xfrm>
            <a:custGeom>
              <a:avLst/>
              <a:gdLst/>
              <a:ahLst/>
              <a:cxnLst/>
              <a:rect l="0" t="0" r="0" b="0"/>
              <a:pathLst>
                <a:path w="103740" h="128462">
                  <a:moveTo>
                    <a:pt x="103739" y="26352"/>
                  </a:moveTo>
                  <a:lnTo>
                    <a:pt x="98683" y="26352"/>
                  </a:lnTo>
                  <a:lnTo>
                    <a:pt x="93378" y="23530"/>
                  </a:lnTo>
                  <a:lnTo>
                    <a:pt x="86405" y="18151"/>
                  </a:lnTo>
                  <a:lnTo>
                    <a:pt x="70028" y="22276"/>
                  </a:lnTo>
                  <a:lnTo>
                    <a:pt x="45067" y="35257"/>
                  </a:lnTo>
                  <a:lnTo>
                    <a:pt x="27676" y="52509"/>
                  </a:lnTo>
                  <a:lnTo>
                    <a:pt x="6830" y="90393"/>
                  </a:lnTo>
                  <a:lnTo>
                    <a:pt x="0" y="122131"/>
                  </a:lnTo>
                  <a:lnTo>
                    <a:pt x="1772" y="125130"/>
                  </a:lnTo>
                  <a:lnTo>
                    <a:pt x="5069" y="127129"/>
                  </a:lnTo>
                  <a:lnTo>
                    <a:pt x="9384" y="128461"/>
                  </a:lnTo>
                  <a:lnTo>
                    <a:pt x="19822" y="127120"/>
                  </a:lnTo>
                  <a:lnTo>
                    <a:pt x="25570" y="125280"/>
                  </a:lnTo>
                  <a:lnTo>
                    <a:pt x="37600" y="114771"/>
                  </a:lnTo>
                  <a:lnTo>
                    <a:pt x="61280" y="85111"/>
                  </a:lnTo>
                  <a:lnTo>
                    <a:pt x="74930" y="46033"/>
                  </a:lnTo>
                  <a:lnTo>
                    <a:pt x="84620" y="22658"/>
                  </a:lnTo>
                  <a:lnTo>
                    <a:pt x="91371" y="9030"/>
                  </a:lnTo>
                  <a:lnTo>
                    <a:pt x="93653" y="0"/>
                  </a:lnTo>
                  <a:lnTo>
                    <a:pt x="93840" y="317"/>
                  </a:lnTo>
                  <a:lnTo>
                    <a:pt x="94048" y="3492"/>
                  </a:lnTo>
                  <a:lnTo>
                    <a:pt x="86653" y="40706"/>
                  </a:lnTo>
                  <a:lnTo>
                    <a:pt x="84689" y="112077"/>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49" name="SMARTInkShape-768"/>
            <p:cNvSpPr/>
            <p:nvPr/>
          </p:nvSpPr>
          <p:spPr>
            <a:xfrm>
              <a:off x="7505700" y="3746457"/>
              <a:ext cx="114301" cy="503209"/>
            </a:xfrm>
            <a:custGeom>
              <a:avLst/>
              <a:gdLst/>
              <a:ahLst/>
              <a:cxnLst/>
              <a:rect l="0" t="0" r="0" b="0"/>
              <a:pathLst>
                <a:path w="114301" h="503209">
                  <a:moveTo>
                    <a:pt x="0" y="187368"/>
                  </a:moveTo>
                  <a:lnTo>
                    <a:pt x="5056" y="187368"/>
                  </a:lnTo>
                  <a:lnTo>
                    <a:pt x="10361" y="184546"/>
                  </a:lnTo>
                  <a:lnTo>
                    <a:pt x="18363" y="179763"/>
                  </a:lnTo>
                  <a:lnTo>
                    <a:pt x="46548" y="165248"/>
                  </a:lnTo>
                  <a:lnTo>
                    <a:pt x="63533" y="148358"/>
                  </a:lnTo>
                  <a:lnTo>
                    <a:pt x="88271" y="105444"/>
                  </a:lnTo>
                  <a:lnTo>
                    <a:pt x="106572" y="59237"/>
                  </a:lnTo>
                  <a:lnTo>
                    <a:pt x="112010" y="26989"/>
                  </a:lnTo>
                  <a:lnTo>
                    <a:pt x="110460" y="12724"/>
                  </a:lnTo>
                  <a:lnTo>
                    <a:pt x="108565" y="7439"/>
                  </a:lnTo>
                  <a:lnTo>
                    <a:pt x="106243" y="3916"/>
                  </a:lnTo>
                  <a:lnTo>
                    <a:pt x="100842" y="0"/>
                  </a:lnTo>
                  <a:lnTo>
                    <a:pt x="96861" y="1073"/>
                  </a:lnTo>
                  <a:lnTo>
                    <a:pt x="86793" y="7909"/>
                  </a:lnTo>
                  <a:lnTo>
                    <a:pt x="74282" y="28715"/>
                  </a:lnTo>
                  <a:lnTo>
                    <a:pt x="67119" y="71794"/>
                  </a:lnTo>
                  <a:lnTo>
                    <a:pt x="60575" y="110673"/>
                  </a:lnTo>
                  <a:lnTo>
                    <a:pt x="58672" y="143756"/>
                  </a:lnTo>
                  <a:lnTo>
                    <a:pt x="60649" y="176804"/>
                  </a:lnTo>
                  <a:lnTo>
                    <a:pt x="63997" y="209131"/>
                  </a:lnTo>
                  <a:lnTo>
                    <a:pt x="65485" y="241138"/>
                  </a:lnTo>
                  <a:lnTo>
                    <a:pt x="68969" y="273002"/>
                  </a:lnTo>
                  <a:lnTo>
                    <a:pt x="74057" y="317869"/>
                  </a:lnTo>
                  <a:lnTo>
                    <a:pt x="78387" y="357973"/>
                  </a:lnTo>
                  <a:lnTo>
                    <a:pt x="89332" y="404395"/>
                  </a:lnTo>
                  <a:lnTo>
                    <a:pt x="94081" y="449626"/>
                  </a:lnTo>
                  <a:lnTo>
                    <a:pt x="95096" y="482933"/>
                  </a:lnTo>
                  <a:lnTo>
                    <a:pt x="90148" y="499545"/>
                  </a:lnTo>
                  <a:lnTo>
                    <a:pt x="87615" y="502377"/>
                  </a:lnTo>
                  <a:lnTo>
                    <a:pt x="84868" y="503208"/>
                  </a:lnTo>
                  <a:lnTo>
                    <a:pt x="81979" y="502703"/>
                  </a:lnTo>
                  <a:lnTo>
                    <a:pt x="72856" y="496936"/>
                  </a:lnTo>
                  <a:lnTo>
                    <a:pt x="53746" y="470296"/>
                  </a:lnTo>
                  <a:lnTo>
                    <a:pt x="43206" y="444765"/>
                  </a:lnTo>
                  <a:lnTo>
                    <a:pt x="38773" y="405009"/>
                  </a:lnTo>
                  <a:lnTo>
                    <a:pt x="38299" y="367330"/>
                  </a:lnTo>
                  <a:lnTo>
                    <a:pt x="45744" y="323458"/>
                  </a:lnTo>
                  <a:lnTo>
                    <a:pt x="65552" y="281515"/>
                  </a:lnTo>
                  <a:lnTo>
                    <a:pt x="78101" y="263830"/>
                  </a:lnTo>
                  <a:lnTo>
                    <a:pt x="114300" y="254043"/>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50" name="SMARTInkShape-769"/>
            <p:cNvSpPr/>
            <p:nvPr/>
          </p:nvSpPr>
          <p:spPr>
            <a:xfrm>
              <a:off x="7316074" y="3765693"/>
              <a:ext cx="113427" cy="272310"/>
            </a:xfrm>
            <a:custGeom>
              <a:avLst/>
              <a:gdLst/>
              <a:ahLst/>
              <a:cxnLst/>
              <a:rect l="0" t="0" r="0" b="0"/>
              <a:pathLst>
                <a:path w="113427" h="272310">
                  <a:moveTo>
                    <a:pt x="56276" y="225282"/>
                  </a:moveTo>
                  <a:lnTo>
                    <a:pt x="61332" y="225282"/>
                  </a:lnTo>
                  <a:lnTo>
                    <a:pt x="61763" y="224224"/>
                  </a:lnTo>
                  <a:lnTo>
                    <a:pt x="57208" y="217081"/>
                  </a:lnTo>
                  <a:lnTo>
                    <a:pt x="14068" y="215773"/>
                  </a:lnTo>
                  <a:lnTo>
                    <a:pt x="9087" y="215767"/>
                  </a:lnTo>
                  <a:lnTo>
                    <a:pt x="5767" y="217881"/>
                  </a:lnTo>
                  <a:lnTo>
                    <a:pt x="3553" y="221406"/>
                  </a:lnTo>
                  <a:lnTo>
                    <a:pt x="438" y="236481"/>
                  </a:lnTo>
                  <a:lnTo>
                    <a:pt x="0" y="242273"/>
                  </a:lnTo>
                  <a:lnTo>
                    <a:pt x="2337" y="251530"/>
                  </a:lnTo>
                  <a:lnTo>
                    <a:pt x="12460" y="266097"/>
                  </a:lnTo>
                  <a:lnTo>
                    <a:pt x="21280" y="269880"/>
                  </a:lnTo>
                  <a:lnTo>
                    <a:pt x="39133" y="272309"/>
                  </a:lnTo>
                  <a:lnTo>
                    <a:pt x="49010" y="264175"/>
                  </a:lnTo>
                  <a:lnTo>
                    <a:pt x="59397" y="248918"/>
                  </a:lnTo>
                  <a:lnTo>
                    <a:pt x="70136" y="216528"/>
                  </a:lnTo>
                  <a:lnTo>
                    <a:pt x="77123" y="170479"/>
                  </a:lnTo>
                  <a:lnTo>
                    <a:pt x="83324" y="125439"/>
                  </a:lnTo>
                  <a:lnTo>
                    <a:pt x="84549" y="77894"/>
                  </a:lnTo>
                  <a:lnTo>
                    <a:pt x="84792" y="40280"/>
                  </a:lnTo>
                  <a:lnTo>
                    <a:pt x="84839" y="7881"/>
                  </a:lnTo>
                  <a:lnTo>
                    <a:pt x="83784" y="4148"/>
                  </a:lnTo>
                  <a:lnTo>
                    <a:pt x="82024" y="1659"/>
                  </a:lnTo>
                  <a:lnTo>
                    <a:pt x="79792" y="0"/>
                  </a:lnTo>
                  <a:lnTo>
                    <a:pt x="77244" y="2069"/>
                  </a:lnTo>
                  <a:lnTo>
                    <a:pt x="71593" y="12835"/>
                  </a:lnTo>
                  <a:lnTo>
                    <a:pt x="66945" y="49849"/>
                  </a:lnTo>
                  <a:lnTo>
                    <a:pt x="66309" y="84165"/>
                  </a:lnTo>
                  <a:lnTo>
                    <a:pt x="65951" y="129965"/>
                  </a:lnTo>
                  <a:lnTo>
                    <a:pt x="73435" y="175762"/>
                  </a:lnTo>
                  <a:lnTo>
                    <a:pt x="113426" y="263382"/>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51" name="SMARTInkShape-770"/>
            <p:cNvSpPr/>
            <p:nvPr/>
          </p:nvSpPr>
          <p:spPr>
            <a:xfrm>
              <a:off x="7231615" y="3800150"/>
              <a:ext cx="35777" cy="430342"/>
            </a:xfrm>
            <a:custGeom>
              <a:avLst/>
              <a:gdLst/>
              <a:ahLst/>
              <a:cxnLst/>
              <a:rect l="0" t="0" r="0" b="0"/>
              <a:pathLst>
                <a:path w="35777" h="430342">
                  <a:moveTo>
                    <a:pt x="7385" y="209875"/>
                  </a:moveTo>
                  <a:lnTo>
                    <a:pt x="7385" y="204819"/>
                  </a:lnTo>
                  <a:lnTo>
                    <a:pt x="28843" y="169171"/>
                  </a:lnTo>
                  <a:lnTo>
                    <a:pt x="33852" y="147485"/>
                  </a:lnTo>
                  <a:lnTo>
                    <a:pt x="35335" y="107428"/>
                  </a:lnTo>
                  <a:lnTo>
                    <a:pt x="35776" y="60399"/>
                  </a:lnTo>
                  <a:lnTo>
                    <a:pt x="28319" y="19913"/>
                  </a:lnTo>
                  <a:lnTo>
                    <a:pt x="20761" y="1425"/>
                  </a:lnTo>
                  <a:lnTo>
                    <a:pt x="19477" y="0"/>
                  </a:lnTo>
                  <a:lnTo>
                    <a:pt x="18622" y="108"/>
                  </a:lnTo>
                  <a:lnTo>
                    <a:pt x="12361" y="15430"/>
                  </a:lnTo>
                  <a:lnTo>
                    <a:pt x="8368" y="56656"/>
                  </a:lnTo>
                  <a:lnTo>
                    <a:pt x="7676" y="94156"/>
                  </a:lnTo>
                  <a:lnTo>
                    <a:pt x="7472" y="138311"/>
                  </a:lnTo>
                  <a:lnTo>
                    <a:pt x="8469" y="183849"/>
                  </a:lnTo>
                  <a:lnTo>
                    <a:pt x="14997" y="225682"/>
                  </a:lnTo>
                  <a:lnTo>
                    <a:pt x="22576" y="270062"/>
                  </a:lnTo>
                  <a:lnTo>
                    <a:pt x="26350" y="309435"/>
                  </a:lnTo>
                  <a:lnTo>
                    <a:pt x="33749" y="351720"/>
                  </a:lnTo>
                  <a:lnTo>
                    <a:pt x="32483" y="381020"/>
                  </a:lnTo>
                  <a:lnTo>
                    <a:pt x="25115" y="414759"/>
                  </a:lnTo>
                  <a:lnTo>
                    <a:pt x="16676" y="426524"/>
                  </a:lnTo>
                  <a:lnTo>
                    <a:pt x="12521" y="429449"/>
                  </a:lnTo>
                  <a:lnTo>
                    <a:pt x="8692" y="430341"/>
                  </a:lnTo>
                  <a:lnTo>
                    <a:pt x="5081" y="429877"/>
                  </a:lnTo>
                  <a:lnTo>
                    <a:pt x="2674" y="428510"/>
                  </a:lnTo>
                  <a:lnTo>
                    <a:pt x="1070" y="426540"/>
                  </a:lnTo>
                  <a:lnTo>
                    <a:pt x="0" y="424168"/>
                  </a:lnTo>
                  <a:lnTo>
                    <a:pt x="7385" y="32417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52" name="SMARTInkShape-771"/>
            <p:cNvSpPr/>
            <p:nvPr/>
          </p:nvSpPr>
          <p:spPr>
            <a:xfrm>
              <a:off x="7078976" y="4019550"/>
              <a:ext cx="83074" cy="74091"/>
            </a:xfrm>
            <a:custGeom>
              <a:avLst/>
              <a:gdLst/>
              <a:ahLst/>
              <a:cxnLst/>
              <a:rect l="0" t="0" r="0" b="0"/>
              <a:pathLst>
                <a:path w="83074" h="74091">
                  <a:moveTo>
                    <a:pt x="45724" y="9525"/>
                  </a:moveTo>
                  <a:lnTo>
                    <a:pt x="35611" y="9525"/>
                  </a:lnTo>
                  <a:lnTo>
                    <a:pt x="27824" y="12347"/>
                  </a:lnTo>
                  <a:lnTo>
                    <a:pt x="14201" y="22782"/>
                  </a:lnTo>
                  <a:lnTo>
                    <a:pt x="4516" y="42028"/>
                  </a:lnTo>
                  <a:lnTo>
                    <a:pt x="0" y="57726"/>
                  </a:lnTo>
                  <a:lnTo>
                    <a:pt x="425" y="61768"/>
                  </a:lnTo>
                  <a:lnTo>
                    <a:pt x="3719" y="69080"/>
                  </a:lnTo>
                  <a:lnTo>
                    <a:pt x="7137" y="71453"/>
                  </a:lnTo>
                  <a:lnTo>
                    <a:pt x="16580" y="74090"/>
                  </a:lnTo>
                  <a:lnTo>
                    <a:pt x="38853" y="70518"/>
                  </a:lnTo>
                  <a:lnTo>
                    <a:pt x="66161" y="59830"/>
                  </a:lnTo>
                  <a:lnTo>
                    <a:pt x="75268" y="53755"/>
                  </a:lnTo>
                  <a:lnTo>
                    <a:pt x="78120" y="49595"/>
                  </a:lnTo>
                  <a:lnTo>
                    <a:pt x="82134" y="33627"/>
                  </a:lnTo>
                  <a:lnTo>
                    <a:pt x="83073" y="21648"/>
                  </a:lnTo>
                  <a:lnTo>
                    <a:pt x="82264" y="17607"/>
                  </a:lnTo>
                  <a:lnTo>
                    <a:pt x="80668" y="14913"/>
                  </a:lnTo>
                  <a:lnTo>
                    <a:pt x="65445" y="5533"/>
                  </a:lnTo>
                  <a:lnTo>
                    <a:pt x="45724"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53" name="SMARTInkShape-772"/>
            <p:cNvSpPr/>
            <p:nvPr/>
          </p:nvSpPr>
          <p:spPr>
            <a:xfrm>
              <a:off x="6944787" y="4019550"/>
              <a:ext cx="83937" cy="85088"/>
            </a:xfrm>
            <a:custGeom>
              <a:avLst/>
              <a:gdLst/>
              <a:ahLst/>
              <a:cxnLst/>
              <a:rect l="0" t="0" r="0" b="0"/>
              <a:pathLst>
                <a:path w="83937" h="85088">
                  <a:moveTo>
                    <a:pt x="56088" y="28575"/>
                  </a:moveTo>
                  <a:lnTo>
                    <a:pt x="56088" y="15318"/>
                  </a:lnTo>
                  <a:lnTo>
                    <a:pt x="55030" y="13387"/>
                  </a:lnTo>
                  <a:lnTo>
                    <a:pt x="53266" y="12100"/>
                  </a:lnTo>
                  <a:lnTo>
                    <a:pt x="48484" y="9611"/>
                  </a:lnTo>
                  <a:lnTo>
                    <a:pt x="42831" y="4977"/>
                  </a:lnTo>
                  <a:lnTo>
                    <a:pt x="38784" y="5435"/>
                  </a:lnTo>
                  <a:lnTo>
                    <a:pt x="22974" y="16192"/>
                  </a:lnTo>
                  <a:lnTo>
                    <a:pt x="11032" y="26952"/>
                  </a:lnTo>
                  <a:lnTo>
                    <a:pt x="4313" y="41612"/>
                  </a:lnTo>
                  <a:lnTo>
                    <a:pt x="0" y="66781"/>
                  </a:lnTo>
                  <a:lnTo>
                    <a:pt x="2232" y="74836"/>
                  </a:lnTo>
                  <a:lnTo>
                    <a:pt x="4309" y="78466"/>
                  </a:lnTo>
                  <a:lnTo>
                    <a:pt x="8869" y="80885"/>
                  </a:lnTo>
                  <a:lnTo>
                    <a:pt x="42814" y="85087"/>
                  </a:lnTo>
                  <a:lnTo>
                    <a:pt x="62268" y="80480"/>
                  </a:lnTo>
                  <a:lnTo>
                    <a:pt x="72241" y="72458"/>
                  </a:lnTo>
                  <a:lnTo>
                    <a:pt x="79142" y="62895"/>
                  </a:lnTo>
                  <a:lnTo>
                    <a:pt x="83027" y="51562"/>
                  </a:lnTo>
                  <a:lnTo>
                    <a:pt x="83936" y="44789"/>
                  </a:lnTo>
                  <a:lnTo>
                    <a:pt x="68197" y="14084"/>
                  </a:lnTo>
                  <a:lnTo>
                    <a:pt x="61322" y="5819"/>
                  </a:lnTo>
                  <a:lnTo>
                    <a:pt x="37038"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54" name="SMARTInkShape-773"/>
            <p:cNvSpPr/>
            <p:nvPr/>
          </p:nvSpPr>
          <p:spPr>
            <a:xfrm>
              <a:off x="6387062" y="4057650"/>
              <a:ext cx="113206" cy="111779"/>
            </a:xfrm>
            <a:custGeom>
              <a:avLst/>
              <a:gdLst/>
              <a:ahLst/>
              <a:cxnLst/>
              <a:rect l="0" t="0" r="0" b="0"/>
              <a:pathLst>
                <a:path w="113206" h="111779">
                  <a:moveTo>
                    <a:pt x="61363" y="0"/>
                  </a:moveTo>
                  <a:lnTo>
                    <a:pt x="43049" y="0"/>
                  </a:lnTo>
                  <a:lnTo>
                    <a:pt x="38570" y="2117"/>
                  </a:lnTo>
                  <a:lnTo>
                    <a:pt x="30772" y="10113"/>
                  </a:lnTo>
                  <a:lnTo>
                    <a:pt x="13890" y="41418"/>
                  </a:lnTo>
                  <a:lnTo>
                    <a:pt x="0" y="84045"/>
                  </a:lnTo>
                  <a:lnTo>
                    <a:pt x="1635" y="94856"/>
                  </a:lnTo>
                  <a:lnTo>
                    <a:pt x="8712" y="103189"/>
                  </a:lnTo>
                  <a:lnTo>
                    <a:pt x="13562" y="106893"/>
                  </a:lnTo>
                  <a:lnTo>
                    <a:pt x="27419" y="111008"/>
                  </a:lnTo>
                  <a:lnTo>
                    <a:pt x="43101" y="111778"/>
                  </a:lnTo>
                  <a:lnTo>
                    <a:pt x="57127" y="108593"/>
                  </a:lnTo>
                  <a:lnTo>
                    <a:pt x="96195" y="83652"/>
                  </a:lnTo>
                  <a:lnTo>
                    <a:pt x="100459" y="79051"/>
                  </a:lnTo>
                  <a:lnTo>
                    <a:pt x="112921" y="50340"/>
                  </a:lnTo>
                  <a:lnTo>
                    <a:pt x="113205" y="37895"/>
                  </a:lnTo>
                  <a:lnTo>
                    <a:pt x="101034" y="3751"/>
                  </a:lnTo>
                  <a:lnTo>
                    <a:pt x="99452" y="2501"/>
                  </a:lnTo>
                  <a:lnTo>
                    <a:pt x="89938"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55" name="SMARTInkShape-774"/>
            <p:cNvSpPr/>
            <p:nvPr/>
          </p:nvSpPr>
          <p:spPr>
            <a:xfrm>
              <a:off x="6250707" y="4048125"/>
              <a:ext cx="133963" cy="123208"/>
            </a:xfrm>
            <a:custGeom>
              <a:avLst/>
              <a:gdLst/>
              <a:ahLst/>
              <a:cxnLst/>
              <a:rect l="0" t="0" r="0" b="0"/>
              <a:pathLst>
                <a:path w="133963" h="123208">
                  <a:moveTo>
                    <a:pt x="73893" y="9525"/>
                  </a:moveTo>
                  <a:lnTo>
                    <a:pt x="60636" y="9525"/>
                  </a:lnTo>
                  <a:lnTo>
                    <a:pt x="46447" y="14581"/>
                  </a:lnTo>
                  <a:lnTo>
                    <a:pt x="33893" y="22782"/>
                  </a:lnTo>
                  <a:lnTo>
                    <a:pt x="13624" y="50244"/>
                  </a:lnTo>
                  <a:lnTo>
                    <a:pt x="2883" y="75917"/>
                  </a:lnTo>
                  <a:lnTo>
                    <a:pt x="0" y="90538"/>
                  </a:lnTo>
                  <a:lnTo>
                    <a:pt x="1540" y="101270"/>
                  </a:lnTo>
                  <a:lnTo>
                    <a:pt x="3433" y="105613"/>
                  </a:lnTo>
                  <a:lnTo>
                    <a:pt x="11180" y="113261"/>
                  </a:lnTo>
                  <a:lnTo>
                    <a:pt x="16209" y="116782"/>
                  </a:lnTo>
                  <a:lnTo>
                    <a:pt x="38457" y="121738"/>
                  </a:lnTo>
                  <a:lnTo>
                    <a:pt x="55045" y="123207"/>
                  </a:lnTo>
                  <a:lnTo>
                    <a:pt x="98265" y="102312"/>
                  </a:lnTo>
                  <a:lnTo>
                    <a:pt x="118038" y="87230"/>
                  </a:lnTo>
                  <a:lnTo>
                    <a:pt x="132246" y="69355"/>
                  </a:lnTo>
                  <a:lnTo>
                    <a:pt x="133962" y="63170"/>
                  </a:lnTo>
                  <a:lnTo>
                    <a:pt x="131637" y="31707"/>
                  </a:lnTo>
                  <a:lnTo>
                    <a:pt x="128484" y="21853"/>
                  </a:lnTo>
                  <a:lnTo>
                    <a:pt x="126163" y="17744"/>
                  </a:lnTo>
                  <a:lnTo>
                    <a:pt x="123556" y="15004"/>
                  </a:lnTo>
                  <a:lnTo>
                    <a:pt x="115889" y="10090"/>
                  </a:lnTo>
                  <a:lnTo>
                    <a:pt x="113725" y="5190"/>
                  </a:lnTo>
                  <a:lnTo>
                    <a:pt x="111031" y="3460"/>
                  </a:lnTo>
                  <a:lnTo>
                    <a:pt x="92943"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56" name="SMARTInkShape-775"/>
            <p:cNvSpPr/>
            <p:nvPr/>
          </p:nvSpPr>
          <p:spPr>
            <a:xfrm>
              <a:off x="6810375" y="3886200"/>
              <a:ext cx="114301" cy="238126"/>
            </a:xfrm>
            <a:custGeom>
              <a:avLst/>
              <a:gdLst/>
              <a:ahLst/>
              <a:cxnLst/>
              <a:rect l="0" t="0" r="0" b="0"/>
              <a:pathLst>
                <a:path w="114301" h="238126">
                  <a:moveTo>
                    <a:pt x="0" y="0"/>
                  </a:moveTo>
                  <a:lnTo>
                    <a:pt x="1058" y="42214"/>
                  </a:lnTo>
                  <a:lnTo>
                    <a:pt x="7604" y="80359"/>
                  </a:lnTo>
                  <a:lnTo>
                    <a:pt x="17334" y="127587"/>
                  </a:lnTo>
                  <a:lnTo>
                    <a:pt x="18824" y="173840"/>
                  </a:lnTo>
                  <a:lnTo>
                    <a:pt x="17891" y="184154"/>
                  </a:lnTo>
                  <a:lnTo>
                    <a:pt x="10836" y="197726"/>
                  </a:lnTo>
                  <a:lnTo>
                    <a:pt x="10399" y="197434"/>
                  </a:lnTo>
                  <a:lnTo>
                    <a:pt x="9913" y="194287"/>
                  </a:lnTo>
                  <a:lnTo>
                    <a:pt x="27873" y="154205"/>
                  </a:lnTo>
                  <a:lnTo>
                    <a:pt x="40126" y="134473"/>
                  </a:lnTo>
                  <a:lnTo>
                    <a:pt x="55516" y="121924"/>
                  </a:lnTo>
                  <a:lnTo>
                    <a:pt x="60294" y="120441"/>
                  </a:lnTo>
                  <a:lnTo>
                    <a:pt x="64538" y="120510"/>
                  </a:lnTo>
                  <a:lnTo>
                    <a:pt x="68425" y="121615"/>
                  </a:lnTo>
                  <a:lnTo>
                    <a:pt x="75567" y="128487"/>
                  </a:lnTo>
                  <a:lnTo>
                    <a:pt x="88774" y="150146"/>
                  </a:lnTo>
                  <a:lnTo>
                    <a:pt x="97220" y="196174"/>
                  </a:lnTo>
                  <a:lnTo>
                    <a:pt x="114300" y="23812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57" name="SMARTInkShape-776"/>
            <p:cNvSpPr/>
            <p:nvPr/>
          </p:nvSpPr>
          <p:spPr>
            <a:xfrm>
              <a:off x="6543675" y="4048125"/>
              <a:ext cx="76201" cy="95008"/>
            </a:xfrm>
            <a:custGeom>
              <a:avLst/>
              <a:gdLst/>
              <a:ahLst/>
              <a:cxnLst/>
              <a:rect l="0" t="0" r="0" b="0"/>
              <a:pathLst>
                <a:path w="76201" h="95008">
                  <a:moveTo>
                    <a:pt x="0" y="0"/>
                  </a:moveTo>
                  <a:lnTo>
                    <a:pt x="5056" y="5056"/>
                  </a:lnTo>
                  <a:lnTo>
                    <a:pt x="22390" y="46993"/>
                  </a:lnTo>
                  <a:lnTo>
                    <a:pt x="27353" y="75840"/>
                  </a:lnTo>
                  <a:lnTo>
                    <a:pt x="28561" y="95007"/>
                  </a:lnTo>
                  <a:lnTo>
                    <a:pt x="28573" y="60513"/>
                  </a:lnTo>
                  <a:lnTo>
                    <a:pt x="34219" y="47708"/>
                  </a:lnTo>
                  <a:lnTo>
                    <a:pt x="55090" y="22242"/>
                  </a:lnTo>
                  <a:lnTo>
                    <a:pt x="64348" y="15177"/>
                  </a:lnTo>
                  <a:lnTo>
                    <a:pt x="68299" y="13293"/>
                  </a:lnTo>
                  <a:lnTo>
                    <a:pt x="70932" y="10979"/>
                  </a:lnTo>
                  <a:lnTo>
                    <a:pt x="76200"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58" name="SMARTInkShape-777"/>
            <p:cNvSpPr/>
            <p:nvPr/>
          </p:nvSpPr>
          <p:spPr>
            <a:xfrm>
              <a:off x="5802617" y="4067175"/>
              <a:ext cx="178873" cy="180319"/>
            </a:xfrm>
            <a:custGeom>
              <a:avLst/>
              <a:gdLst/>
              <a:ahLst/>
              <a:cxnLst/>
              <a:rect l="0" t="0" r="0" b="0"/>
              <a:pathLst>
                <a:path w="178873" h="180319">
                  <a:moveTo>
                    <a:pt x="93358" y="0"/>
                  </a:moveTo>
                  <a:lnTo>
                    <a:pt x="83245" y="0"/>
                  </a:lnTo>
                  <a:lnTo>
                    <a:pt x="75458" y="2822"/>
                  </a:lnTo>
                  <a:lnTo>
                    <a:pt x="34377" y="31799"/>
                  </a:lnTo>
                  <a:lnTo>
                    <a:pt x="20598" y="59668"/>
                  </a:lnTo>
                  <a:lnTo>
                    <a:pt x="2365" y="101429"/>
                  </a:lnTo>
                  <a:lnTo>
                    <a:pt x="0" y="117046"/>
                  </a:lnTo>
                  <a:lnTo>
                    <a:pt x="3725" y="138632"/>
                  </a:lnTo>
                  <a:lnTo>
                    <a:pt x="6086" y="143221"/>
                  </a:lnTo>
                  <a:lnTo>
                    <a:pt x="8718" y="146281"/>
                  </a:lnTo>
                  <a:lnTo>
                    <a:pt x="11532" y="148320"/>
                  </a:lnTo>
                  <a:lnTo>
                    <a:pt x="29601" y="169763"/>
                  </a:lnTo>
                  <a:lnTo>
                    <a:pt x="40680" y="175992"/>
                  </a:lnTo>
                  <a:lnTo>
                    <a:pt x="66247" y="180318"/>
                  </a:lnTo>
                  <a:lnTo>
                    <a:pt x="94470" y="179787"/>
                  </a:lnTo>
                  <a:lnTo>
                    <a:pt x="122955" y="172757"/>
                  </a:lnTo>
                  <a:lnTo>
                    <a:pt x="139051" y="161724"/>
                  </a:lnTo>
                  <a:lnTo>
                    <a:pt x="170959" y="131760"/>
                  </a:lnTo>
                  <a:lnTo>
                    <a:pt x="175473" y="121707"/>
                  </a:lnTo>
                  <a:lnTo>
                    <a:pt x="178872" y="84308"/>
                  </a:lnTo>
                  <a:lnTo>
                    <a:pt x="173964" y="68489"/>
                  </a:lnTo>
                  <a:lnTo>
                    <a:pt x="147283" y="26854"/>
                  </a:lnTo>
                  <a:lnTo>
                    <a:pt x="137793" y="16306"/>
                  </a:lnTo>
                  <a:lnTo>
                    <a:pt x="128629" y="12539"/>
                  </a:lnTo>
                  <a:lnTo>
                    <a:pt x="86174" y="9577"/>
                  </a:lnTo>
                  <a:lnTo>
                    <a:pt x="76760" y="12370"/>
                  </a:lnTo>
                  <a:lnTo>
                    <a:pt x="69048" y="16081"/>
                  </a:lnTo>
                  <a:lnTo>
                    <a:pt x="55258" y="1905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59" name="SMARTInkShape-778"/>
            <p:cNvSpPr/>
            <p:nvPr/>
          </p:nvSpPr>
          <p:spPr>
            <a:xfrm>
              <a:off x="6134100" y="4057650"/>
              <a:ext cx="85714" cy="112197"/>
            </a:xfrm>
            <a:custGeom>
              <a:avLst/>
              <a:gdLst/>
              <a:ahLst/>
              <a:cxnLst/>
              <a:rect l="0" t="0" r="0" b="0"/>
              <a:pathLst>
                <a:path w="85714" h="112197">
                  <a:moveTo>
                    <a:pt x="0" y="0"/>
                  </a:moveTo>
                  <a:lnTo>
                    <a:pt x="2822" y="46051"/>
                  </a:lnTo>
                  <a:lnTo>
                    <a:pt x="16477" y="91453"/>
                  </a:lnTo>
                  <a:lnTo>
                    <a:pt x="18964" y="99913"/>
                  </a:lnTo>
                  <a:lnTo>
                    <a:pt x="23598" y="107200"/>
                  </a:lnTo>
                  <a:lnTo>
                    <a:pt x="27374" y="109567"/>
                  </a:lnTo>
                  <a:lnTo>
                    <a:pt x="37213" y="112196"/>
                  </a:lnTo>
                  <a:lnTo>
                    <a:pt x="41742" y="110781"/>
                  </a:lnTo>
                  <a:lnTo>
                    <a:pt x="59968" y="92657"/>
                  </a:lnTo>
                  <a:lnTo>
                    <a:pt x="69744" y="77666"/>
                  </a:lnTo>
                  <a:lnTo>
                    <a:pt x="80690" y="32924"/>
                  </a:lnTo>
                  <a:lnTo>
                    <a:pt x="85061" y="10516"/>
                  </a:lnTo>
                  <a:lnTo>
                    <a:pt x="85713" y="182"/>
                  </a:lnTo>
                  <a:lnTo>
                    <a:pt x="76200"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866" name="SMARTInkShape-Group106"/>
          <p:cNvGrpSpPr/>
          <p:nvPr/>
        </p:nvGrpSpPr>
        <p:grpSpPr>
          <a:xfrm>
            <a:off x="5381625" y="3936251"/>
            <a:ext cx="532160" cy="349011"/>
            <a:chOff x="5143500" y="3936249"/>
            <a:chExt cx="709546" cy="349011"/>
          </a:xfrm>
        </p:grpSpPr>
        <p:sp>
          <p:nvSpPr>
            <p:cNvPr id="861" name="SMARTInkShape-779"/>
            <p:cNvSpPr/>
            <p:nvPr/>
          </p:nvSpPr>
          <p:spPr>
            <a:xfrm>
              <a:off x="5812523" y="4154770"/>
              <a:ext cx="40523" cy="79917"/>
            </a:xfrm>
            <a:custGeom>
              <a:avLst/>
              <a:gdLst/>
              <a:ahLst/>
              <a:cxnLst/>
              <a:rect l="0" t="0" r="0" b="0"/>
              <a:pathLst>
                <a:path w="40523" h="79917">
                  <a:moveTo>
                    <a:pt x="17331" y="0"/>
                  </a:moveTo>
                  <a:lnTo>
                    <a:pt x="9232" y="16540"/>
                  </a:lnTo>
                  <a:lnTo>
                    <a:pt x="0" y="50097"/>
                  </a:lnTo>
                  <a:lnTo>
                    <a:pt x="1359" y="57116"/>
                  </a:lnTo>
                  <a:lnTo>
                    <a:pt x="8513" y="70560"/>
                  </a:lnTo>
                  <a:lnTo>
                    <a:pt x="14443" y="74992"/>
                  </a:lnTo>
                  <a:lnTo>
                    <a:pt x="29498" y="79916"/>
                  </a:lnTo>
                  <a:lnTo>
                    <a:pt x="40522" y="79433"/>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62" name="SMARTInkShape-780"/>
            <p:cNvSpPr/>
            <p:nvPr/>
          </p:nvSpPr>
          <p:spPr>
            <a:xfrm>
              <a:off x="5615769" y="3936249"/>
              <a:ext cx="158746" cy="349011"/>
            </a:xfrm>
            <a:custGeom>
              <a:avLst/>
              <a:gdLst/>
              <a:ahLst/>
              <a:cxnLst/>
              <a:rect l="0" t="0" r="0" b="0"/>
              <a:pathLst>
                <a:path w="158746" h="349011">
                  <a:moveTo>
                    <a:pt x="51606" y="178551"/>
                  </a:moveTo>
                  <a:lnTo>
                    <a:pt x="46550" y="178551"/>
                  </a:lnTo>
                  <a:lnTo>
                    <a:pt x="41245" y="184196"/>
                  </a:lnTo>
                  <a:lnTo>
                    <a:pt x="19550" y="227312"/>
                  </a:lnTo>
                  <a:lnTo>
                    <a:pt x="8006" y="266494"/>
                  </a:lnTo>
                  <a:lnTo>
                    <a:pt x="0" y="295037"/>
                  </a:lnTo>
                  <a:lnTo>
                    <a:pt x="3389" y="326189"/>
                  </a:lnTo>
                  <a:lnTo>
                    <a:pt x="8304" y="338713"/>
                  </a:lnTo>
                  <a:lnTo>
                    <a:pt x="13213" y="342475"/>
                  </a:lnTo>
                  <a:lnTo>
                    <a:pt x="34233" y="347771"/>
                  </a:lnTo>
                  <a:lnTo>
                    <a:pt x="47766" y="349010"/>
                  </a:lnTo>
                  <a:lnTo>
                    <a:pt x="63658" y="343916"/>
                  </a:lnTo>
                  <a:lnTo>
                    <a:pt x="72340" y="339594"/>
                  </a:lnTo>
                  <a:lnTo>
                    <a:pt x="87632" y="323503"/>
                  </a:lnTo>
                  <a:lnTo>
                    <a:pt x="117263" y="279537"/>
                  </a:lnTo>
                  <a:lnTo>
                    <a:pt x="124682" y="256451"/>
                  </a:lnTo>
                  <a:lnTo>
                    <a:pt x="125359" y="239631"/>
                  </a:lnTo>
                  <a:lnTo>
                    <a:pt x="117171" y="194183"/>
                  </a:lnTo>
                  <a:lnTo>
                    <a:pt x="100305" y="153770"/>
                  </a:lnTo>
                  <a:lnTo>
                    <a:pt x="60977" y="111473"/>
                  </a:lnTo>
                  <a:lnTo>
                    <a:pt x="17713" y="68436"/>
                  </a:lnTo>
                  <a:lnTo>
                    <a:pt x="10084" y="55174"/>
                  </a:lnTo>
                  <a:lnTo>
                    <a:pt x="5186" y="29414"/>
                  </a:lnTo>
                  <a:lnTo>
                    <a:pt x="7960" y="24093"/>
                  </a:lnTo>
                  <a:lnTo>
                    <a:pt x="19508" y="15359"/>
                  </a:lnTo>
                  <a:lnTo>
                    <a:pt x="58279" y="2186"/>
                  </a:lnTo>
                  <a:lnTo>
                    <a:pt x="83687" y="0"/>
                  </a:lnTo>
                  <a:lnTo>
                    <a:pt x="114969" y="6644"/>
                  </a:lnTo>
                  <a:lnTo>
                    <a:pt x="147296" y="28220"/>
                  </a:lnTo>
                  <a:lnTo>
                    <a:pt x="158745" y="43580"/>
                  </a:lnTo>
                  <a:lnTo>
                    <a:pt x="158728" y="81762"/>
                  </a:lnTo>
                  <a:lnTo>
                    <a:pt x="149240" y="128741"/>
                  </a:lnTo>
                  <a:lnTo>
                    <a:pt x="134052" y="173206"/>
                  </a:lnTo>
                  <a:lnTo>
                    <a:pt x="108756" y="235701"/>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63" name="SMARTInkShape-781"/>
            <p:cNvSpPr/>
            <p:nvPr/>
          </p:nvSpPr>
          <p:spPr>
            <a:xfrm>
              <a:off x="5516320" y="4048125"/>
              <a:ext cx="27231" cy="228601"/>
            </a:xfrm>
            <a:custGeom>
              <a:avLst/>
              <a:gdLst/>
              <a:ahLst/>
              <a:cxnLst/>
              <a:rect l="0" t="0" r="0" b="0"/>
              <a:pathLst>
                <a:path w="27231" h="228601">
                  <a:moveTo>
                    <a:pt x="27230" y="0"/>
                  </a:moveTo>
                  <a:lnTo>
                    <a:pt x="22174" y="0"/>
                  </a:lnTo>
                  <a:lnTo>
                    <a:pt x="20684" y="1058"/>
                  </a:lnTo>
                  <a:lnTo>
                    <a:pt x="19691" y="2822"/>
                  </a:lnTo>
                  <a:lnTo>
                    <a:pt x="10340" y="44737"/>
                  </a:lnTo>
                  <a:lnTo>
                    <a:pt x="3550" y="87624"/>
                  </a:lnTo>
                  <a:lnTo>
                    <a:pt x="105" y="131678"/>
                  </a:lnTo>
                  <a:lnTo>
                    <a:pt x="0" y="173276"/>
                  </a:lnTo>
                  <a:lnTo>
                    <a:pt x="8180" y="22860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64" name="SMARTInkShape-782"/>
            <p:cNvSpPr/>
            <p:nvPr/>
          </p:nvSpPr>
          <p:spPr>
            <a:xfrm>
              <a:off x="5210175" y="4248150"/>
              <a:ext cx="152401" cy="1"/>
            </a:xfrm>
            <a:custGeom>
              <a:avLst/>
              <a:gdLst/>
              <a:ahLst/>
              <a:cxnLst/>
              <a:rect l="0" t="0" r="0" b="0"/>
              <a:pathLst>
                <a:path w="152401" h="1">
                  <a:moveTo>
                    <a:pt x="0" y="0"/>
                  </a:moveTo>
                  <a:lnTo>
                    <a:pt x="40718" y="0"/>
                  </a:lnTo>
                  <a:lnTo>
                    <a:pt x="79539" y="0"/>
                  </a:lnTo>
                  <a:lnTo>
                    <a:pt x="119443" y="0"/>
                  </a:lnTo>
                  <a:lnTo>
                    <a:pt x="152400"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65" name="SMARTInkShape-783"/>
            <p:cNvSpPr/>
            <p:nvPr/>
          </p:nvSpPr>
          <p:spPr>
            <a:xfrm>
              <a:off x="5143500" y="4171950"/>
              <a:ext cx="142876" cy="19051"/>
            </a:xfrm>
            <a:custGeom>
              <a:avLst/>
              <a:gdLst/>
              <a:ahLst/>
              <a:cxnLst/>
              <a:rect l="0" t="0" r="0" b="0"/>
              <a:pathLst>
                <a:path w="142876" h="19051">
                  <a:moveTo>
                    <a:pt x="0" y="0"/>
                  </a:moveTo>
                  <a:lnTo>
                    <a:pt x="43312" y="0"/>
                  </a:lnTo>
                  <a:lnTo>
                    <a:pt x="76024" y="1058"/>
                  </a:lnTo>
                  <a:lnTo>
                    <a:pt x="99606" y="7539"/>
                  </a:lnTo>
                  <a:lnTo>
                    <a:pt x="142875" y="1905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884" name="SMARTInkShape-Group107"/>
          <p:cNvGrpSpPr/>
          <p:nvPr/>
        </p:nvGrpSpPr>
        <p:grpSpPr>
          <a:xfrm>
            <a:off x="3379051" y="4876802"/>
            <a:ext cx="1752544" cy="342901"/>
            <a:chOff x="2473401" y="4876800"/>
            <a:chExt cx="2336725" cy="342901"/>
          </a:xfrm>
        </p:grpSpPr>
        <p:sp>
          <p:nvSpPr>
            <p:cNvPr id="867" name="SMARTInkShape-784"/>
            <p:cNvSpPr/>
            <p:nvPr/>
          </p:nvSpPr>
          <p:spPr>
            <a:xfrm>
              <a:off x="4733925" y="4972050"/>
              <a:ext cx="76201" cy="177498"/>
            </a:xfrm>
            <a:custGeom>
              <a:avLst/>
              <a:gdLst/>
              <a:ahLst/>
              <a:cxnLst/>
              <a:rect l="0" t="0" r="0" b="0"/>
              <a:pathLst>
                <a:path w="76201" h="177498">
                  <a:moveTo>
                    <a:pt x="0" y="0"/>
                  </a:moveTo>
                  <a:lnTo>
                    <a:pt x="0" y="36628"/>
                  </a:lnTo>
                  <a:lnTo>
                    <a:pt x="0" y="81397"/>
                  </a:lnTo>
                  <a:lnTo>
                    <a:pt x="2822" y="118463"/>
                  </a:lnTo>
                  <a:lnTo>
                    <a:pt x="11759" y="162604"/>
                  </a:lnTo>
                  <a:lnTo>
                    <a:pt x="17610" y="177346"/>
                  </a:lnTo>
                  <a:lnTo>
                    <a:pt x="18090" y="177497"/>
                  </a:lnTo>
                  <a:lnTo>
                    <a:pt x="18623" y="174844"/>
                  </a:lnTo>
                  <a:lnTo>
                    <a:pt x="17967" y="139135"/>
                  </a:lnTo>
                  <a:lnTo>
                    <a:pt x="10845" y="91752"/>
                  </a:lnTo>
                  <a:lnTo>
                    <a:pt x="10844" y="58576"/>
                  </a:lnTo>
                  <a:lnTo>
                    <a:pt x="14698" y="47906"/>
                  </a:lnTo>
                  <a:lnTo>
                    <a:pt x="31925" y="25704"/>
                  </a:lnTo>
                  <a:lnTo>
                    <a:pt x="46384" y="15965"/>
                  </a:lnTo>
                  <a:lnTo>
                    <a:pt x="76200"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68" name="SMARTInkShape-785"/>
            <p:cNvSpPr/>
            <p:nvPr/>
          </p:nvSpPr>
          <p:spPr>
            <a:xfrm>
              <a:off x="4524375" y="4972714"/>
              <a:ext cx="152401" cy="151737"/>
            </a:xfrm>
            <a:custGeom>
              <a:avLst/>
              <a:gdLst/>
              <a:ahLst/>
              <a:cxnLst/>
              <a:rect l="0" t="0" r="0" b="0"/>
              <a:pathLst>
                <a:path w="152401" h="151737">
                  <a:moveTo>
                    <a:pt x="0" y="18386"/>
                  </a:moveTo>
                  <a:lnTo>
                    <a:pt x="0" y="58406"/>
                  </a:lnTo>
                  <a:lnTo>
                    <a:pt x="0" y="84852"/>
                  </a:lnTo>
                  <a:lnTo>
                    <a:pt x="16402" y="123390"/>
                  </a:lnTo>
                  <a:lnTo>
                    <a:pt x="23518" y="131378"/>
                  </a:lnTo>
                  <a:lnTo>
                    <a:pt x="32677" y="137396"/>
                  </a:lnTo>
                  <a:lnTo>
                    <a:pt x="40276" y="140071"/>
                  </a:lnTo>
                  <a:lnTo>
                    <a:pt x="44842" y="138668"/>
                  </a:lnTo>
                  <a:lnTo>
                    <a:pt x="68438" y="120565"/>
                  </a:lnTo>
                  <a:lnTo>
                    <a:pt x="78957" y="100519"/>
                  </a:lnTo>
                  <a:lnTo>
                    <a:pt x="90934" y="58756"/>
                  </a:lnTo>
                  <a:lnTo>
                    <a:pt x="94871" y="14744"/>
                  </a:lnTo>
                  <a:lnTo>
                    <a:pt x="95235" y="0"/>
                  </a:lnTo>
                  <a:lnTo>
                    <a:pt x="95250" y="44134"/>
                  </a:lnTo>
                  <a:lnTo>
                    <a:pt x="102854" y="83405"/>
                  </a:lnTo>
                  <a:lnTo>
                    <a:pt x="112555" y="112086"/>
                  </a:lnTo>
                  <a:lnTo>
                    <a:pt x="152400" y="151736"/>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69" name="SMARTInkShape-786"/>
            <p:cNvSpPr/>
            <p:nvPr/>
          </p:nvSpPr>
          <p:spPr>
            <a:xfrm>
              <a:off x="4352925" y="4982239"/>
              <a:ext cx="152401" cy="173643"/>
            </a:xfrm>
            <a:custGeom>
              <a:avLst/>
              <a:gdLst/>
              <a:ahLst/>
              <a:cxnLst/>
              <a:rect l="0" t="0" r="0" b="0"/>
              <a:pathLst>
                <a:path w="152401" h="173643">
                  <a:moveTo>
                    <a:pt x="0" y="46961"/>
                  </a:moveTo>
                  <a:lnTo>
                    <a:pt x="5056" y="46961"/>
                  </a:lnTo>
                  <a:lnTo>
                    <a:pt x="35211" y="55603"/>
                  </a:lnTo>
                  <a:lnTo>
                    <a:pt x="45988" y="56094"/>
                  </a:lnTo>
                  <a:lnTo>
                    <a:pt x="55012" y="53489"/>
                  </a:lnTo>
                  <a:lnTo>
                    <a:pt x="62550" y="49862"/>
                  </a:lnTo>
                  <a:lnTo>
                    <a:pt x="72744" y="46762"/>
                  </a:lnTo>
                  <a:lnTo>
                    <a:pt x="82467" y="40670"/>
                  </a:lnTo>
                  <a:lnTo>
                    <a:pt x="88863" y="38873"/>
                  </a:lnTo>
                  <a:lnTo>
                    <a:pt x="90992" y="37336"/>
                  </a:lnTo>
                  <a:lnTo>
                    <a:pt x="92411" y="35252"/>
                  </a:lnTo>
                  <a:lnTo>
                    <a:pt x="93358" y="32805"/>
                  </a:lnTo>
                  <a:lnTo>
                    <a:pt x="91587" y="24442"/>
                  </a:lnTo>
                  <a:lnTo>
                    <a:pt x="84640" y="10655"/>
                  </a:lnTo>
                  <a:lnTo>
                    <a:pt x="81826" y="6882"/>
                  </a:lnTo>
                  <a:lnTo>
                    <a:pt x="77834" y="4367"/>
                  </a:lnTo>
                  <a:lnTo>
                    <a:pt x="62102" y="827"/>
                  </a:lnTo>
                  <a:lnTo>
                    <a:pt x="50179" y="0"/>
                  </a:lnTo>
                  <a:lnTo>
                    <a:pt x="40646" y="2453"/>
                  </a:lnTo>
                  <a:lnTo>
                    <a:pt x="20847" y="12651"/>
                  </a:lnTo>
                  <a:lnTo>
                    <a:pt x="11735" y="24303"/>
                  </a:lnTo>
                  <a:lnTo>
                    <a:pt x="5215" y="40066"/>
                  </a:lnTo>
                  <a:lnTo>
                    <a:pt x="2318" y="57655"/>
                  </a:lnTo>
                  <a:lnTo>
                    <a:pt x="3852" y="73233"/>
                  </a:lnTo>
                  <a:lnTo>
                    <a:pt x="13489" y="96726"/>
                  </a:lnTo>
                  <a:lnTo>
                    <a:pt x="40764" y="133108"/>
                  </a:lnTo>
                  <a:lnTo>
                    <a:pt x="75715" y="159644"/>
                  </a:lnTo>
                  <a:lnTo>
                    <a:pt x="106561" y="173642"/>
                  </a:lnTo>
                  <a:lnTo>
                    <a:pt x="152400" y="161261"/>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70" name="SMARTInkShape-787"/>
            <p:cNvSpPr/>
            <p:nvPr/>
          </p:nvSpPr>
          <p:spPr>
            <a:xfrm>
              <a:off x="4191000" y="4962525"/>
              <a:ext cx="66676" cy="28576"/>
            </a:xfrm>
            <a:custGeom>
              <a:avLst/>
              <a:gdLst/>
              <a:ahLst/>
              <a:cxnLst/>
              <a:rect l="0" t="0" r="0" b="0"/>
              <a:pathLst>
                <a:path w="66676" h="28576">
                  <a:moveTo>
                    <a:pt x="0" y="0"/>
                  </a:moveTo>
                  <a:lnTo>
                    <a:pt x="5057" y="5056"/>
                  </a:lnTo>
                  <a:lnTo>
                    <a:pt x="29339" y="15188"/>
                  </a:lnTo>
                  <a:lnTo>
                    <a:pt x="66675" y="2857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71" name="SMARTInkShape-788"/>
            <p:cNvSpPr/>
            <p:nvPr/>
          </p:nvSpPr>
          <p:spPr>
            <a:xfrm>
              <a:off x="4221002" y="4876800"/>
              <a:ext cx="65249" cy="247651"/>
            </a:xfrm>
            <a:custGeom>
              <a:avLst/>
              <a:gdLst/>
              <a:ahLst/>
              <a:cxnLst/>
              <a:rect l="0" t="0" r="0" b="0"/>
              <a:pathLst>
                <a:path w="65249" h="247651">
                  <a:moveTo>
                    <a:pt x="36673" y="0"/>
                  </a:moveTo>
                  <a:lnTo>
                    <a:pt x="31616" y="0"/>
                  </a:lnTo>
                  <a:lnTo>
                    <a:pt x="26312" y="8467"/>
                  </a:lnTo>
                  <a:lnTo>
                    <a:pt x="8025" y="50354"/>
                  </a:lnTo>
                  <a:lnTo>
                    <a:pt x="440" y="81207"/>
                  </a:lnTo>
                  <a:lnTo>
                    <a:pt x="0" y="128381"/>
                  </a:lnTo>
                  <a:lnTo>
                    <a:pt x="6822" y="175264"/>
                  </a:lnTo>
                  <a:lnTo>
                    <a:pt x="21243" y="220734"/>
                  </a:lnTo>
                  <a:lnTo>
                    <a:pt x="32991" y="233218"/>
                  </a:lnTo>
                  <a:lnTo>
                    <a:pt x="65248" y="24765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72" name="SMARTInkShape-789"/>
            <p:cNvSpPr/>
            <p:nvPr/>
          </p:nvSpPr>
          <p:spPr>
            <a:xfrm>
              <a:off x="4079010" y="5014188"/>
              <a:ext cx="83416" cy="125626"/>
            </a:xfrm>
            <a:custGeom>
              <a:avLst/>
              <a:gdLst/>
              <a:ahLst/>
              <a:cxnLst/>
              <a:rect l="0" t="0" r="0" b="0"/>
              <a:pathLst>
                <a:path w="83416" h="125626">
                  <a:moveTo>
                    <a:pt x="83415" y="5487"/>
                  </a:moveTo>
                  <a:lnTo>
                    <a:pt x="73302" y="431"/>
                  </a:lnTo>
                  <a:lnTo>
                    <a:pt x="69265" y="0"/>
                  </a:lnTo>
                  <a:lnTo>
                    <a:pt x="61957" y="2342"/>
                  </a:lnTo>
                  <a:lnTo>
                    <a:pt x="37877" y="15434"/>
                  </a:lnTo>
                  <a:lnTo>
                    <a:pt x="29309" y="23666"/>
                  </a:lnTo>
                  <a:lnTo>
                    <a:pt x="9384" y="54820"/>
                  </a:lnTo>
                  <a:lnTo>
                    <a:pt x="0" y="81437"/>
                  </a:lnTo>
                  <a:lnTo>
                    <a:pt x="1347" y="86811"/>
                  </a:lnTo>
                  <a:lnTo>
                    <a:pt x="13355" y="104489"/>
                  </a:lnTo>
                  <a:lnTo>
                    <a:pt x="24408" y="116869"/>
                  </a:lnTo>
                  <a:lnTo>
                    <a:pt x="36376" y="123781"/>
                  </a:lnTo>
                  <a:lnTo>
                    <a:pt x="42531" y="125625"/>
                  </a:lnTo>
                  <a:lnTo>
                    <a:pt x="83415" y="119787"/>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73" name="SMARTInkShape-790"/>
            <p:cNvSpPr/>
            <p:nvPr/>
          </p:nvSpPr>
          <p:spPr>
            <a:xfrm>
              <a:off x="3936146" y="4983490"/>
              <a:ext cx="82810" cy="169536"/>
            </a:xfrm>
            <a:custGeom>
              <a:avLst/>
              <a:gdLst/>
              <a:ahLst/>
              <a:cxnLst/>
              <a:rect l="0" t="0" r="0" b="0"/>
              <a:pathLst>
                <a:path w="82810" h="169536">
                  <a:moveTo>
                    <a:pt x="7204" y="64760"/>
                  </a:moveTo>
                  <a:lnTo>
                    <a:pt x="12261" y="64760"/>
                  </a:lnTo>
                  <a:lnTo>
                    <a:pt x="42415" y="73402"/>
                  </a:lnTo>
                  <a:lnTo>
                    <a:pt x="53192" y="73893"/>
                  </a:lnTo>
                  <a:lnTo>
                    <a:pt x="62215" y="71288"/>
                  </a:lnTo>
                  <a:lnTo>
                    <a:pt x="76632" y="60994"/>
                  </a:lnTo>
                  <a:lnTo>
                    <a:pt x="80394" y="54971"/>
                  </a:lnTo>
                  <a:lnTo>
                    <a:pt x="82512" y="42810"/>
                  </a:lnTo>
                  <a:lnTo>
                    <a:pt x="82809" y="37428"/>
                  </a:lnTo>
                  <a:lnTo>
                    <a:pt x="80317" y="28623"/>
                  </a:lnTo>
                  <a:lnTo>
                    <a:pt x="76741" y="21182"/>
                  </a:lnTo>
                  <a:lnTo>
                    <a:pt x="75151" y="14348"/>
                  </a:lnTo>
                  <a:lnTo>
                    <a:pt x="68799" y="7783"/>
                  </a:lnTo>
                  <a:lnTo>
                    <a:pt x="58921" y="2395"/>
                  </a:lnTo>
                  <a:lnTo>
                    <a:pt x="47476" y="0"/>
                  </a:lnTo>
                  <a:lnTo>
                    <a:pt x="38155" y="1758"/>
                  </a:lnTo>
                  <a:lnTo>
                    <a:pt x="34188" y="3709"/>
                  </a:lnTo>
                  <a:lnTo>
                    <a:pt x="26958" y="11521"/>
                  </a:lnTo>
                  <a:lnTo>
                    <a:pt x="13693" y="38839"/>
                  </a:lnTo>
                  <a:lnTo>
                    <a:pt x="520" y="81337"/>
                  </a:lnTo>
                  <a:lnTo>
                    <a:pt x="0" y="96469"/>
                  </a:lnTo>
                  <a:lnTo>
                    <a:pt x="3296" y="113778"/>
                  </a:lnTo>
                  <a:lnTo>
                    <a:pt x="16159" y="136316"/>
                  </a:lnTo>
                  <a:lnTo>
                    <a:pt x="33376" y="151344"/>
                  </a:lnTo>
                  <a:lnTo>
                    <a:pt x="73879" y="16953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74" name="SMARTInkShape-791"/>
            <p:cNvSpPr/>
            <p:nvPr/>
          </p:nvSpPr>
          <p:spPr>
            <a:xfrm>
              <a:off x="3810000" y="4962525"/>
              <a:ext cx="95251" cy="168987"/>
            </a:xfrm>
            <a:custGeom>
              <a:avLst/>
              <a:gdLst/>
              <a:ahLst/>
              <a:cxnLst/>
              <a:rect l="0" t="0" r="0" b="0"/>
              <a:pathLst>
                <a:path w="95251" h="168987">
                  <a:moveTo>
                    <a:pt x="0" y="0"/>
                  </a:moveTo>
                  <a:lnTo>
                    <a:pt x="0" y="8201"/>
                  </a:lnTo>
                  <a:lnTo>
                    <a:pt x="6546" y="26589"/>
                  </a:lnTo>
                  <a:lnTo>
                    <a:pt x="11759" y="68791"/>
                  </a:lnTo>
                  <a:lnTo>
                    <a:pt x="19148" y="115245"/>
                  </a:lnTo>
                  <a:lnTo>
                    <a:pt x="30753" y="158972"/>
                  </a:lnTo>
                  <a:lnTo>
                    <a:pt x="36649" y="168986"/>
                  </a:lnTo>
                  <a:lnTo>
                    <a:pt x="36074" y="168749"/>
                  </a:lnTo>
                  <a:lnTo>
                    <a:pt x="32614" y="165663"/>
                  </a:lnTo>
                  <a:lnTo>
                    <a:pt x="24715" y="147863"/>
                  </a:lnTo>
                  <a:lnTo>
                    <a:pt x="19796" y="111716"/>
                  </a:lnTo>
                  <a:lnTo>
                    <a:pt x="22093" y="84960"/>
                  </a:lnTo>
                  <a:lnTo>
                    <a:pt x="29838" y="52150"/>
                  </a:lnTo>
                  <a:lnTo>
                    <a:pt x="49921" y="27041"/>
                  </a:lnTo>
                  <a:lnTo>
                    <a:pt x="65121" y="16361"/>
                  </a:lnTo>
                  <a:lnTo>
                    <a:pt x="95250" y="952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75" name="SMARTInkShape-792"/>
            <p:cNvSpPr/>
            <p:nvPr/>
          </p:nvSpPr>
          <p:spPr>
            <a:xfrm>
              <a:off x="3517138" y="4886563"/>
              <a:ext cx="169038" cy="256938"/>
            </a:xfrm>
            <a:custGeom>
              <a:avLst/>
              <a:gdLst/>
              <a:ahLst/>
              <a:cxnLst/>
              <a:rect l="0" t="0" r="0" b="0"/>
              <a:pathLst>
                <a:path w="169038" h="256938">
                  <a:moveTo>
                    <a:pt x="121412" y="114062"/>
                  </a:moveTo>
                  <a:lnTo>
                    <a:pt x="116355" y="114062"/>
                  </a:lnTo>
                  <a:lnTo>
                    <a:pt x="111051" y="111240"/>
                  </a:lnTo>
                  <a:lnTo>
                    <a:pt x="108155" y="109006"/>
                  </a:lnTo>
                  <a:lnTo>
                    <a:pt x="99292" y="106523"/>
                  </a:lnTo>
                  <a:lnTo>
                    <a:pt x="71299" y="104929"/>
                  </a:lnTo>
                  <a:lnTo>
                    <a:pt x="59275" y="107534"/>
                  </a:lnTo>
                  <a:lnTo>
                    <a:pt x="37877" y="117828"/>
                  </a:lnTo>
                  <a:lnTo>
                    <a:pt x="19520" y="142108"/>
                  </a:lnTo>
                  <a:lnTo>
                    <a:pt x="3017" y="185062"/>
                  </a:lnTo>
                  <a:lnTo>
                    <a:pt x="0" y="197828"/>
                  </a:lnTo>
                  <a:lnTo>
                    <a:pt x="1313" y="203774"/>
                  </a:lnTo>
                  <a:lnTo>
                    <a:pt x="8415" y="216022"/>
                  </a:lnTo>
                  <a:lnTo>
                    <a:pt x="21449" y="225700"/>
                  </a:lnTo>
                  <a:lnTo>
                    <a:pt x="45574" y="235479"/>
                  </a:lnTo>
                  <a:lnTo>
                    <a:pt x="56309" y="233995"/>
                  </a:lnTo>
                  <a:lnTo>
                    <a:pt x="68136" y="228749"/>
                  </a:lnTo>
                  <a:lnTo>
                    <a:pt x="85636" y="213895"/>
                  </a:lnTo>
                  <a:lnTo>
                    <a:pt x="97994" y="195030"/>
                  </a:lnTo>
                  <a:lnTo>
                    <a:pt x="114905" y="156592"/>
                  </a:lnTo>
                  <a:lnTo>
                    <a:pt x="124540" y="116433"/>
                  </a:lnTo>
                  <a:lnTo>
                    <a:pt x="129674" y="74275"/>
                  </a:lnTo>
                  <a:lnTo>
                    <a:pt x="130687" y="33021"/>
                  </a:lnTo>
                  <a:lnTo>
                    <a:pt x="129768" y="18777"/>
                  </a:lnTo>
                  <a:lnTo>
                    <a:pt x="125831" y="8919"/>
                  </a:lnTo>
                  <a:lnTo>
                    <a:pt x="123299" y="5866"/>
                  </a:lnTo>
                  <a:lnTo>
                    <a:pt x="112394" y="0"/>
                  </a:lnTo>
                  <a:lnTo>
                    <a:pt x="117094" y="4889"/>
                  </a:lnTo>
                  <a:lnTo>
                    <a:pt x="120559" y="39894"/>
                  </a:lnTo>
                  <a:lnTo>
                    <a:pt x="121159" y="78446"/>
                  </a:lnTo>
                  <a:lnTo>
                    <a:pt x="123454" y="107860"/>
                  </a:lnTo>
                  <a:lnTo>
                    <a:pt x="135540" y="147620"/>
                  </a:lnTo>
                  <a:lnTo>
                    <a:pt x="146820" y="191050"/>
                  </a:lnTo>
                  <a:lnTo>
                    <a:pt x="154418" y="215818"/>
                  </a:lnTo>
                  <a:lnTo>
                    <a:pt x="169037" y="256937"/>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76" name="SMARTInkShape-793"/>
            <p:cNvSpPr/>
            <p:nvPr/>
          </p:nvSpPr>
          <p:spPr>
            <a:xfrm>
              <a:off x="3733800" y="5029200"/>
              <a:ext cx="9526" cy="114301"/>
            </a:xfrm>
            <a:custGeom>
              <a:avLst/>
              <a:gdLst/>
              <a:ahLst/>
              <a:cxnLst/>
              <a:rect l="0" t="0" r="0" b="0"/>
              <a:pathLst>
                <a:path w="9526" h="114301">
                  <a:moveTo>
                    <a:pt x="0" y="0"/>
                  </a:moveTo>
                  <a:lnTo>
                    <a:pt x="5057" y="5056"/>
                  </a:lnTo>
                  <a:lnTo>
                    <a:pt x="7539" y="13183"/>
                  </a:lnTo>
                  <a:lnTo>
                    <a:pt x="9351" y="58307"/>
                  </a:lnTo>
                  <a:lnTo>
                    <a:pt x="9525" y="11430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77" name="SMARTInkShape-794"/>
            <p:cNvSpPr/>
            <p:nvPr/>
          </p:nvSpPr>
          <p:spPr>
            <a:xfrm>
              <a:off x="2952750" y="5048250"/>
              <a:ext cx="85726" cy="9526"/>
            </a:xfrm>
            <a:custGeom>
              <a:avLst/>
              <a:gdLst/>
              <a:ahLst/>
              <a:cxnLst/>
              <a:rect l="0" t="0" r="0" b="0"/>
              <a:pathLst>
                <a:path w="85726" h="9526">
                  <a:moveTo>
                    <a:pt x="0" y="0"/>
                  </a:moveTo>
                  <a:lnTo>
                    <a:pt x="17900" y="7539"/>
                  </a:lnTo>
                  <a:lnTo>
                    <a:pt x="60652" y="9447"/>
                  </a:lnTo>
                  <a:lnTo>
                    <a:pt x="85725" y="952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78" name="SMARTInkShape-795"/>
            <p:cNvSpPr/>
            <p:nvPr/>
          </p:nvSpPr>
          <p:spPr>
            <a:xfrm>
              <a:off x="2992868" y="4972050"/>
              <a:ext cx="45608" cy="228601"/>
            </a:xfrm>
            <a:custGeom>
              <a:avLst/>
              <a:gdLst/>
              <a:ahLst/>
              <a:cxnLst/>
              <a:rect l="0" t="0" r="0" b="0"/>
              <a:pathLst>
                <a:path w="45608" h="228601">
                  <a:moveTo>
                    <a:pt x="17032" y="0"/>
                  </a:moveTo>
                  <a:lnTo>
                    <a:pt x="15974" y="9721"/>
                  </a:lnTo>
                  <a:lnTo>
                    <a:pt x="8831" y="53962"/>
                  </a:lnTo>
                  <a:lnTo>
                    <a:pt x="1222" y="90191"/>
                  </a:lnTo>
                  <a:lnTo>
                    <a:pt x="0" y="129146"/>
                  </a:lnTo>
                  <a:lnTo>
                    <a:pt x="4812" y="166912"/>
                  </a:lnTo>
                  <a:lnTo>
                    <a:pt x="9797" y="203009"/>
                  </a:lnTo>
                  <a:lnTo>
                    <a:pt x="45607" y="22860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79" name="SMARTInkShape-796"/>
            <p:cNvSpPr/>
            <p:nvPr/>
          </p:nvSpPr>
          <p:spPr>
            <a:xfrm>
              <a:off x="3200991" y="4905375"/>
              <a:ext cx="75610" cy="247651"/>
            </a:xfrm>
            <a:custGeom>
              <a:avLst/>
              <a:gdLst/>
              <a:ahLst/>
              <a:cxnLst/>
              <a:rect l="0" t="0" r="0" b="0"/>
              <a:pathLst>
                <a:path w="75610" h="247651">
                  <a:moveTo>
                    <a:pt x="18459" y="0"/>
                  </a:moveTo>
                  <a:lnTo>
                    <a:pt x="18459" y="5056"/>
                  </a:lnTo>
                  <a:lnTo>
                    <a:pt x="15637" y="10361"/>
                  </a:lnTo>
                  <a:lnTo>
                    <a:pt x="13402" y="13257"/>
                  </a:lnTo>
                  <a:lnTo>
                    <a:pt x="10258" y="32503"/>
                  </a:lnTo>
                  <a:lnTo>
                    <a:pt x="15741" y="72939"/>
                  </a:lnTo>
                  <a:lnTo>
                    <a:pt x="18101" y="120390"/>
                  </a:lnTo>
                  <a:lnTo>
                    <a:pt x="18428" y="167416"/>
                  </a:lnTo>
                  <a:lnTo>
                    <a:pt x="18456" y="187985"/>
                  </a:lnTo>
                  <a:lnTo>
                    <a:pt x="23515" y="179642"/>
                  </a:lnTo>
                  <a:lnTo>
                    <a:pt x="41125" y="136016"/>
                  </a:lnTo>
                  <a:lnTo>
                    <a:pt x="49078" y="115069"/>
                  </a:lnTo>
                  <a:lnTo>
                    <a:pt x="60138" y="101752"/>
                  </a:lnTo>
                  <a:lnTo>
                    <a:pt x="61062" y="99585"/>
                  </a:lnTo>
                  <a:lnTo>
                    <a:pt x="60619" y="98140"/>
                  </a:lnTo>
                  <a:lnTo>
                    <a:pt x="59265" y="97177"/>
                  </a:lnTo>
                  <a:lnTo>
                    <a:pt x="57305" y="97593"/>
                  </a:lnTo>
                  <a:lnTo>
                    <a:pt x="46554" y="105865"/>
                  </a:lnTo>
                  <a:lnTo>
                    <a:pt x="24550" y="126281"/>
                  </a:lnTo>
                  <a:lnTo>
                    <a:pt x="12973" y="133372"/>
                  </a:lnTo>
                  <a:lnTo>
                    <a:pt x="3898" y="146880"/>
                  </a:lnTo>
                  <a:lnTo>
                    <a:pt x="739" y="158055"/>
                  </a:lnTo>
                  <a:lnTo>
                    <a:pt x="0" y="164791"/>
                  </a:lnTo>
                  <a:lnTo>
                    <a:pt x="5316" y="174135"/>
                  </a:lnTo>
                  <a:lnTo>
                    <a:pt x="30488" y="206963"/>
                  </a:lnTo>
                  <a:lnTo>
                    <a:pt x="68123" y="234849"/>
                  </a:lnTo>
                  <a:lnTo>
                    <a:pt x="75609" y="24765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80" name="SMARTInkShape-797"/>
            <p:cNvSpPr/>
            <p:nvPr/>
          </p:nvSpPr>
          <p:spPr>
            <a:xfrm>
              <a:off x="3086100" y="5020266"/>
              <a:ext cx="76201" cy="151810"/>
            </a:xfrm>
            <a:custGeom>
              <a:avLst/>
              <a:gdLst/>
              <a:ahLst/>
              <a:cxnLst/>
              <a:rect l="0" t="0" r="0" b="0"/>
              <a:pathLst>
                <a:path w="76201" h="151810">
                  <a:moveTo>
                    <a:pt x="0" y="56559"/>
                  </a:moveTo>
                  <a:lnTo>
                    <a:pt x="0" y="61615"/>
                  </a:lnTo>
                  <a:lnTo>
                    <a:pt x="1058" y="63105"/>
                  </a:lnTo>
                  <a:lnTo>
                    <a:pt x="2822" y="64098"/>
                  </a:lnTo>
                  <a:lnTo>
                    <a:pt x="13257" y="65692"/>
                  </a:lnTo>
                  <a:lnTo>
                    <a:pt x="22390" y="65969"/>
                  </a:lnTo>
                  <a:lnTo>
                    <a:pt x="36856" y="60993"/>
                  </a:lnTo>
                  <a:lnTo>
                    <a:pt x="56568" y="46782"/>
                  </a:lnTo>
                  <a:lnTo>
                    <a:pt x="59937" y="43691"/>
                  </a:lnTo>
                  <a:lnTo>
                    <a:pt x="63680" y="34612"/>
                  </a:lnTo>
                  <a:lnTo>
                    <a:pt x="66500" y="6147"/>
                  </a:lnTo>
                  <a:lnTo>
                    <a:pt x="65500" y="3901"/>
                  </a:lnTo>
                  <a:lnTo>
                    <a:pt x="63775" y="2403"/>
                  </a:lnTo>
                  <a:lnTo>
                    <a:pt x="61567" y="1405"/>
                  </a:lnTo>
                  <a:lnTo>
                    <a:pt x="48345" y="0"/>
                  </a:lnTo>
                  <a:lnTo>
                    <a:pt x="39831" y="2494"/>
                  </a:lnTo>
                  <a:lnTo>
                    <a:pt x="20686" y="12719"/>
                  </a:lnTo>
                  <a:lnTo>
                    <a:pt x="11663" y="24374"/>
                  </a:lnTo>
                  <a:lnTo>
                    <a:pt x="5184" y="41196"/>
                  </a:lnTo>
                  <a:lnTo>
                    <a:pt x="2594" y="72350"/>
                  </a:lnTo>
                  <a:lnTo>
                    <a:pt x="13460" y="114743"/>
                  </a:lnTo>
                  <a:lnTo>
                    <a:pt x="25032" y="130396"/>
                  </a:lnTo>
                  <a:lnTo>
                    <a:pt x="43753" y="145464"/>
                  </a:lnTo>
                  <a:lnTo>
                    <a:pt x="53312" y="148989"/>
                  </a:lnTo>
                  <a:lnTo>
                    <a:pt x="76200" y="151809"/>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81" name="SMARTInkShape-798"/>
            <p:cNvSpPr/>
            <p:nvPr/>
          </p:nvSpPr>
          <p:spPr>
            <a:xfrm>
              <a:off x="2810821" y="4939692"/>
              <a:ext cx="113355" cy="251434"/>
            </a:xfrm>
            <a:custGeom>
              <a:avLst/>
              <a:gdLst/>
              <a:ahLst/>
              <a:cxnLst/>
              <a:rect l="0" t="0" r="0" b="0"/>
              <a:pathLst>
                <a:path w="113355" h="251434">
                  <a:moveTo>
                    <a:pt x="56204" y="146658"/>
                  </a:moveTo>
                  <a:lnTo>
                    <a:pt x="56204" y="141602"/>
                  </a:lnTo>
                  <a:lnTo>
                    <a:pt x="53382" y="136297"/>
                  </a:lnTo>
                  <a:lnTo>
                    <a:pt x="47071" y="128116"/>
                  </a:lnTo>
                  <a:lnTo>
                    <a:pt x="41739" y="127758"/>
                  </a:lnTo>
                  <a:lnTo>
                    <a:pt x="36370" y="130497"/>
                  </a:lnTo>
                  <a:lnTo>
                    <a:pt x="24299" y="140879"/>
                  </a:lnTo>
                  <a:lnTo>
                    <a:pt x="9827" y="160115"/>
                  </a:lnTo>
                  <a:lnTo>
                    <a:pt x="3842" y="176981"/>
                  </a:lnTo>
                  <a:lnTo>
                    <a:pt x="0" y="208622"/>
                  </a:lnTo>
                  <a:lnTo>
                    <a:pt x="2296" y="219353"/>
                  </a:lnTo>
                  <a:lnTo>
                    <a:pt x="9540" y="231344"/>
                  </a:lnTo>
                  <a:lnTo>
                    <a:pt x="21469" y="244878"/>
                  </a:lnTo>
                  <a:lnTo>
                    <a:pt x="24581" y="246004"/>
                  </a:lnTo>
                  <a:lnTo>
                    <a:pt x="27713" y="245697"/>
                  </a:lnTo>
                  <a:lnTo>
                    <a:pt x="30860" y="244434"/>
                  </a:lnTo>
                  <a:lnTo>
                    <a:pt x="37179" y="237386"/>
                  </a:lnTo>
                  <a:lnTo>
                    <a:pt x="59028" y="197767"/>
                  </a:lnTo>
                  <a:lnTo>
                    <a:pt x="73269" y="161096"/>
                  </a:lnTo>
                  <a:lnTo>
                    <a:pt x="81369" y="116717"/>
                  </a:lnTo>
                  <a:lnTo>
                    <a:pt x="84105" y="69482"/>
                  </a:lnTo>
                  <a:lnTo>
                    <a:pt x="84690" y="25527"/>
                  </a:lnTo>
                  <a:lnTo>
                    <a:pt x="84774" y="0"/>
                  </a:lnTo>
                  <a:lnTo>
                    <a:pt x="84779" y="41544"/>
                  </a:lnTo>
                  <a:lnTo>
                    <a:pt x="84779" y="82705"/>
                  </a:lnTo>
                  <a:lnTo>
                    <a:pt x="87601" y="122770"/>
                  </a:lnTo>
                  <a:lnTo>
                    <a:pt x="94480" y="166992"/>
                  </a:lnTo>
                  <a:lnTo>
                    <a:pt x="103927" y="212304"/>
                  </a:lnTo>
                  <a:lnTo>
                    <a:pt x="113354" y="251433"/>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82" name="SMARTInkShape-799"/>
            <p:cNvSpPr/>
            <p:nvPr/>
          </p:nvSpPr>
          <p:spPr>
            <a:xfrm>
              <a:off x="2628900" y="5077633"/>
              <a:ext cx="133351" cy="123018"/>
            </a:xfrm>
            <a:custGeom>
              <a:avLst/>
              <a:gdLst/>
              <a:ahLst/>
              <a:cxnLst/>
              <a:rect l="0" t="0" r="0" b="0"/>
              <a:pathLst>
                <a:path w="133351" h="123018">
                  <a:moveTo>
                    <a:pt x="0" y="18242"/>
                  </a:moveTo>
                  <a:lnTo>
                    <a:pt x="7605" y="26905"/>
                  </a:lnTo>
                  <a:lnTo>
                    <a:pt x="24452" y="53453"/>
                  </a:lnTo>
                  <a:lnTo>
                    <a:pt x="30583" y="73254"/>
                  </a:lnTo>
                  <a:lnTo>
                    <a:pt x="37660" y="84234"/>
                  </a:lnTo>
                  <a:lnTo>
                    <a:pt x="43026" y="79658"/>
                  </a:lnTo>
                  <a:lnTo>
                    <a:pt x="66743" y="32743"/>
                  </a:lnTo>
                  <a:lnTo>
                    <a:pt x="76220" y="13013"/>
                  </a:lnTo>
                  <a:lnTo>
                    <a:pt x="83848" y="1922"/>
                  </a:lnTo>
                  <a:lnTo>
                    <a:pt x="87713" y="405"/>
                  </a:lnTo>
                  <a:lnTo>
                    <a:pt x="90225" y="0"/>
                  </a:lnTo>
                  <a:lnTo>
                    <a:pt x="95839" y="2374"/>
                  </a:lnTo>
                  <a:lnTo>
                    <a:pt x="108066" y="12520"/>
                  </a:lnTo>
                  <a:lnTo>
                    <a:pt x="111529" y="24166"/>
                  </a:lnTo>
                  <a:lnTo>
                    <a:pt x="121596" y="70268"/>
                  </a:lnTo>
                  <a:lnTo>
                    <a:pt x="124590" y="97138"/>
                  </a:lnTo>
                  <a:lnTo>
                    <a:pt x="133350" y="123017"/>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83" name="SMARTInkShape-800"/>
            <p:cNvSpPr/>
            <p:nvPr/>
          </p:nvSpPr>
          <p:spPr>
            <a:xfrm>
              <a:off x="2473401" y="5078149"/>
              <a:ext cx="145975" cy="141552"/>
            </a:xfrm>
            <a:custGeom>
              <a:avLst/>
              <a:gdLst/>
              <a:ahLst/>
              <a:cxnLst/>
              <a:rect l="0" t="0" r="0" b="0"/>
              <a:pathLst>
                <a:path w="145975" h="141552">
                  <a:moveTo>
                    <a:pt x="98349" y="8201"/>
                  </a:moveTo>
                  <a:lnTo>
                    <a:pt x="90148" y="0"/>
                  </a:lnTo>
                  <a:lnTo>
                    <a:pt x="44373" y="17662"/>
                  </a:lnTo>
                  <a:lnTo>
                    <a:pt x="27558" y="26056"/>
                  </a:lnTo>
                  <a:lnTo>
                    <a:pt x="1682" y="48274"/>
                  </a:lnTo>
                  <a:lnTo>
                    <a:pt x="37" y="51849"/>
                  </a:lnTo>
                  <a:lnTo>
                    <a:pt x="0" y="55292"/>
                  </a:lnTo>
                  <a:lnTo>
                    <a:pt x="2181" y="68015"/>
                  </a:lnTo>
                  <a:lnTo>
                    <a:pt x="3749" y="78177"/>
                  </a:lnTo>
                  <a:lnTo>
                    <a:pt x="7974" y="86221"/>
                  </a:lnTo>
                  <a:lnTo>
                    <a:pt x="10583" y="88789"/>
                  </a:lnTo>
                  <a:lnTo>
                    <a:pt x="16302" y="91643"/>
                  </a:lnTo>
                  <a:lnTo>
                    <a:pt x="35586" y="93249"/>
                  </a:lnTo>
                  <a:lnTo>
                    <a:pt x="41690" y="91358"/>
                  </a:lnTo>
                  <a:lnTo>
                    <a:pt x="62652" y="72408"/>
                  </a:lnTo>
                  <a:lnTo>
                    <a:pt x="82406" y="31255"/>
                  </a:lnTo>
                  <a:lnTo>
                    <a:pt x="88261" y="2512"/>
                  </a:lnTo>
                  <a:lnTo>
                    <a:pt x="87390" y="2291"/>
                  </a:lnTo>
                  <a:lnTo>
                    <a:pt x="83600" y="4869"/>
                  </a:lnTo>
                  <a:lnTo>
                    <a:pt x="81211" y="9544"/>
                  </a:lnTo>
                  <a:lnTo>
                    <a:pt x="79676" y="21166"/>
                  </a:lnTo>
                  <a:lnTo>
                    <a:pt x="94509" y="65934"/>
                  </a:lnTo>
                  <a:lnTo>
                    <a:pt x="99328" y="86808"/>
                  </a:lnTo>
                  <a:lnTo>
                    <a:pt x="124196" y="124550"/>
                  </a:lnTo>
                  <a:lnTo>
                    <a:pt x="145974" y="141551"/>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889" name="SMARTInkShape-Group108"/>
          <p:cNvGrpSpPr/>
          <p:nvPr/>
        </p:nvGrpSpPr>
        <p:grpSpPr>
          <a:xfrm>
            <a:off x="2952751" y="4943477"/>
            <a:ext cx="400051" cy="285751"/>
            <a:chOff x="1905000" y="4943475"/>
            <a:chExt cx="533401" cy="285751"/>
          </a:xfrm>
        </p:grpSpPr>
        <p:sp>
          <p:nvSpPr>
            <p:cNvPr id="885" name="SMARTInkShape-801"/>
            <p:cNvSpPr/>
            <p:nvPr/>
          </p:nvSpPr>
          <p:spPr>
            <a:xfrm>
              <a:off x="2392144" y="4953000"/>
              <a:ext cx="46257" cy="257176"/>
            </a:xfrm>
            <a:custGeom>
              <a:avLst/>
              <a:gdLst/>
              <a:ahLst/>
              <a:cxnLst/>
              <a:rect l="0" t="0" r="0" b="0"/>
              <a:pathLst>
                <a:path w="46257" h="257176">
                  <a:moveTo>
                    <a:pt x="46256" y="0"/>
                  </a:moveTo>
                  <a:lnTo>
                    <a:pt x="46256" y="5056"/>
                  </a:lnTo>
                  <a:lnTo>
                    <a:pt x="43434" y="10361"/>
                  </a:lnTo>
                  <a:lnTo>
                    <a:pt x="39710" y="16247"/>
                  </a:lnTo>
                  <a:lnTo>
                    <a:pt x="30446" y="58829"/>
                  </a:lnTo>
                  <a:lnTo>
                    <a:pt x="27108" y="97629"/>
                  </a:lnTo>
                  <a:lnTo>
                    <a:pt x="17035" y="136956"/>
                  </a:lnTo>
                  <a:lnTo>
                    <a:pt x="10787" y="172518"/>
                  </a:lnTo>
                  <a:lnTo>
                    <a:pt x="7444" y="214395"/>
                  </a:lnTo>
                  <a:lnTo>
                    <a:pt x="0" y="247700"/>
                  </a:lnTo>
                  <a:lnTo>
                    <a:pt x="602" y="250858"/>
                  </a:lnTo>
                  <a:lnTo>
                    <a:pt x="8156" y="25717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86" name="SMARTInkShape-802"/>
            <p:cNvSpPr/>
            <p:nvPr/>
          </p:nvSpPr>
          <p:spPr>
            <a:xfrm>
              <a:off x="2247900" y="5086350"/>
              <a:ext cx="171451" cy="9526"/>
            </a:xfrm>
            <a:custGeom>
              <a:avLst/>
              <a:gdLst/>
              <a:ahLst/>
              <a:cxnLst/>
              <a:rect l="0" t="0" r="0" b="0"/>
              <a:pathLst>
                <a:path w="171451" h="9526">
                  <a:moveTo>
                    <a:pt x="0" y="0"/>
                  </a:moveTo>
                  <a:lnTo>
                    <a:pt x="45056" y="0"/>
                  </a:lnTo>
                  <a:lnTo>
                    <a:pt x="89159" y="0"/>
                  </a:lnTo>
                  <a:lnTo>
                    <a:pt x="119652" y="1058"/>
                  </a:lnTo>
                  <a:lnTo>
                    <a:pt x="158247" y="9133"/>
                  </a:lnTo>
                  <a:lnTo>
                    <a:pt x="171450" y="952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87" name="SMARTInkShape-803"/>
            <p:cNvSpPr/>
            <p:nvPr/>
          </p:nvSpPr>
          <p:spPr>
            <a:xfrm>
              <a:off x="2257425" y="4943475"/>
              <a:ext cx="38101" cy="285751"/>
            </a:xfrm>
            <a:custGeom>
              <a:avLst/>
              <a:gdLst/>
              <a:ahLst/>
              <a:cxnLst/>
              <a:rect l="0" t="0" r="0" b="0"/>
              <a:pathLst>
                <a:path w="38101" h="285751">
                  <a:moveTo>
                    <a:pt x="38100" y="0"/>
                  </a:moveTo>
                  <a:lnTo>
                    <a:pt x="38100" y="44829"/>
                  </a:lnTo>
                  <a:lnTo>
                    <a:pt x="33044" y="85484"/>
                  </a:lnTo>
                  <a:lnTo>
                    <a:pt x="27341" y="132479"/>
                  </a:lnTo>
                  <a:lnTo>
                    <a:pt x="15745" y="168958"/>
                  </a:lnTo>
                  <a:lnTo>
                    <a:pt x="10754" y="213565"/>
                  </a:lnTo>
                  <a:lnTo>
                    <a:pt x="9687" y="255588"/>
                  </a:lnTo>
                  <a:lnTo>
                    <a:pt x="9597" y="266347"/>
                  </a:lnTo>
                  <a:lnTo>
                    <a:pt x="0" y="28575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88" name="SMARTInkShape-804"/>
            <p:cNvSpPr/>
            <p:nvPr/>
          </p:nvSpPr>
          <p:spPr>
            <a:xfrm>
              <a:off x="1905000" y="5172678"/>
              <a:ext cx="228601" cy="27973"/>
            </a:xfrm>
            <a:custGeom>
              <a:avLst/>
              <a:gdLst/>
              <a:ahLst/>
              <a:cxnLst/>
              <a:rect l="0" t="0" r="0" b="0"/>
              <a:pathLst>
                <a:path w="228601" h="27973">
                  <a:moveTo>
                    <a:pt x="0" y="27972"/>
                  </a:moveTo>
                  <a:lnTo>
                    <a:pt x="0" y="18457"/>
                  </a:lnTo>
                  <a:lnTo>
                    <a:pt x="41636" y="18448"/>
                  </a:lnTo>
                  <a:lnTo>
                    <a:pt x="85447" y="10246"/>
                  </a:lnTo>
                  <a:lnTo>
                    <a:pt x="132582" y="6274"/>
                  </a:lnTo>
                  <a:lnTo>
                    <a:pt x="180071" y="0"/>
                  </a:lnTo>
                  <a:lnTo>
                    <a:pt x="193273" y="724"/>
                  </a:lnTo>
                  <a:lnTo>
                    <a:pt x="228600" y="8922"/>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912" name="SMARTInkShape-Group109"/>
          <p:cNvGrpSpPr/>
          <p:nvPr/>
        </p:nvGrpSpPr>
        <p:grpSpPr>
          <a:xfrm>
            <a:off x="2938463" y="4543427"/>
            <a:ext cx="2714626" cy="540177"/>
            <a:chOff x="1885950" y="4543425"/>
            <a:chExt cx="3619501" cy="540177"/>
          </a:xfrm>
        </p:grpSpPr>
        <p:sp>
          <p:nvSpPr>
            <p:cNvPr id="890" name="SMARTInkShape-805"/>
            <p:cNvSpPr/>
            <p:nvPr/>
          </p:nvSpPr>
          <p:spPr>
            <a:xfrm>
              <a:off x="5381625" y="4546664"/>
              <a:ext cx="123826" cy="149162"/>
            </a:xfrm>
            <a:custGeom>
              <a:avLst/>
              <a:gdLst/>
              <a:ahLst/>
              <a:cxnLst/>
              <a:rect l="0" t="0" r="0" b="0"/>
              <a:pathLst>
                <a:path w="123826" h="149162">
                  <a:moveTo>
                    <a:pt x="0" y="63436"/>
                  </a:moveTo>
                  <a:lnTo>
                    <a:pt x="5056" y="68492"/>
                  </a:lnTo>
                  <a:lnTo>
                    <a:pt x="10361" y="70975"/>
                  </a:lnTo>
                  <a:lnTo>
                    <a:pt x="27446" y="72569"/>
                  </a:lnTo>
                  <a:lnTo>
                    <a:pt x="45057" y="67788"/>
                  </a:lnTo>
                  <a:lnTo>
                    <a:pt x="91054" y="36769"/>
                  </a:lnTo>
                  <a:lnTo>
                    <a:pt x="107121" y="22538"/>
                  </a:lnTo>
                  <a:lnTo>
                    <a:pt x="111109" y="13157"/>
                  </a:lnTo>
                  <a:lnTo>
                    <a:pt x="112173" y="7691"/>
                  </a:lnTo>
                  <a:lnTo>
                    <a:pt x="110765" y="4048"/>
                  </a:lnTo>
                  <a:lnTo>
                    <a:pt x="107710" y="1619"/>
                  </a:lnTo>
                  <a:lnTo>
                    <a:pt x="103557" y="0"/>
                  </a:lnTo>
                  <a:lnTo>
                    <a:pt x="93298" y="1023"/>
                  </a:lnTo>
                  <a:lnTo>
                    <a:pt x="62185" y="14256"/>
                  </a:lnTo>
                  <a:lnTo>
                    <a:pt x="17793" y="46924"/>
                  </a:lnTo>
                  <a:lnTo>
                    <a:pt x="8614" y="55392"/>
                  </a:lnTo>
                  <a:lnTo>
                    <a:pt x="3828" y="68327"/>
                  </a:lnTo>
                  <a:lnTo>
                    <a:pt x="2552" y="76222"/>
                  </a:lnTo>
                  <a:lnTo>
                    <a:pt x="6779" y="93460"/>
                  </a:lnTo>
                  <a:lnTo>
                    <a:pt x="21682" y="120284"/>
                  </a:lnTo>
                  <a:lnTo>
                    <a:pt x="41702" y="137312"/>
                  </a:lnTo>
                  <a:lnTo>
                    <a:pt x="61573" y="143895"/>
                  </a:lnTo>
                  <a:lnTo>
                    <a:pt x="123825" y="149161"/>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91" name="SMARTInkShape-806"/>
            <p:cNvSpPr/>
            <p:nvPr/>
          </p:nvSpPr>
          <p:spPr>
            <a:xfrm>
              <a:off x="5319419" y="4581525"/>
              <a:ext cx="5057" cy="161926"/>
            </a:xfrm>
            <a:custGeom>
              <a:avLst/>
              <a:gdLst/>
              <a:ahLst/>
              <a:cxnLst/>
              <a:rect l="0" t="0" r="0" b="0"/>
              <a:pathLst>
                <a:path w="5057" h="161926">
                  <a:moveTo>
                    <a:pt x="5056" y="0"/>
                  </a:moveTo>
                  <a:lnTo>
                    <a:pt x="0" y="10113"/>
                  </a:lnTo>
                  <a:lnTo>
                    <a:pt x="2960" y="47702"/>
                  </a:lnTo>
                  <a:lnTo>
                    <a:pt x="4642" y="90248"/>
                  </a:lnTo>
                  <a:lnTo>
                    <a:pt x="5020" y="132911"/>
                  </a:lnTo>
                  <a:lnTo>
                    <a:pt x="5056" y="16192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92" name="SMARTInkShape-807"/>
            <p:cNvSpPr/>
            <p:nvPr/>
          </p:nvSpPr>
          <p:spPr>
            <a:xfrm>
              <a:off x="5098688" y="4543425"/>
              <a:ext cx="132998" cy="180976"/>
            </a:xfrm>
            <a:custGeom>
              <a:avLst/>
              <a:gdLst/>
              <a:ahLst/>
              <a:cxnLst/>
              <a:rect l="0" t="0" r="0" b="0"/>
              <a:pathLst>
                <a:path w="132998" h="180976">
                  <a:moveTo>
                    <a:pt x="82912" y="0"/>
                  </a:moveTo>
                  <a:lnTo>
                    <a:pt x="82912" y="5056"/>
                  </a:lnTo>
                  <a:lnTo>
                    <a:pt x="80090" y="10361"/>
                  </a:lnTo>
                  <a:lnTo>
                    <a:pt x="74249" y="16247"/>
                  </a:lnTo>
                  <a:lnTo>
                    <a:pt x="59061" y="27627"/>
                  </a:lnTo>
                  <a:lnTo>
                    <a:pt x="40097" y="48050"/>
                  </a:lnTo>
                  <a:lnTo>
                    <a:pt x="0" y="74087"/>
                  </a:lnTo>
                  <a:lnTo>
                    <a:pt x="1179" y="75850"/>
                  </a:lnTo>
                  <a:lnTo>
                    <a:pt x="14010" y="83387"/>
                  </a:lnTo>
                  <a:lnTo>
                    <a:pt x="57957" y="100615"/>
                  </a:lnTo>
                  <a:lnTo>
                    <a:pt x="83985" y="105659"/>
                  </a:lnTo>
                  <a:lnTo>
                    <a:pt x="128927" y="125398"/>
                  </a:lnTo>
                  <a:lnTo>
                    <a:pt x="132638" y="128049"/>
                  </a:lnTo>
                  <a:lnTo>
                    <a:pt x="132997" y="131932"/>
                  </a:lnTo>
                  <a:lnTo>
                    <a:pt x="127750" y="141892"/>
                  </a:lnTo>
                  <a:lnTo>
                    <a:pt x="121184" y="147730"/>
                  </a:lnTo>
                  <a:lnTo>
                    <a:pt x="81255" y="169890"/>
                  </a:lnTo>
                  <a:lnTo>
                    <a:pt x="50278" y="179515"/>
                  </a:lnTo>
                  <a:lnTo>
                    <a:pt x="35287" y="18097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93" name="SMARTInkShape-808"/>
            <p:cNvSpPr/>
            <p:nvPr/>
          </p:nvSpPr>
          <p:spPr>
            <a:xfrm>
              <a:off x="4964877" y="4562475"/>
              <a:ext cx="119392" cy="156714"/>
            </a:xfrm>
            <a:custGeom>
              <a:avLst/>
              <a:gdLst/>
              <a:ahLst/>
              <a:cxnLst/>
              <a:rect l="0" t="0" r="0" b="0"/>
              <a:pathLst>
                <a:path w="119392" h="156714">
                  <a:moveTo>
                    <a:pt x="92898" y="0"/>
                  </a:moveTo>
                  <a:lnTo>
                    <a:pt x="87842" y="0"/>
                  </a:lnTo>
                  <a:lnTo>
                    <a:pt x="40235" y="16475"/>
                  </a:lnTo>
                  <a:lnTo>
                    <a:pt x="18878" y="23598"/>
                  </a:lnTo>
                  <a:lnTo>
                    <a:pt x="5586" y="32157"/>
                  </a:lnTo>
                  <a:lnTo>
                    <a:pt x="2939" y="36254"/>
                  </a:lnTo>
                  <a:lnTo>
                    <a:pt x="0" y="46452"/>
                  </a:lnTo>
                  <a:lnTo>
                    <a:pt x="274" y="50018"/>
                  </a:lnTo>
                  <a:lnTo>
                    <a:pt x="1514" y="52395"/>
                  </a:lnTo>
                  <a:lnTo>
                    <a:pt x="41558" y="78330"/>
                  </a:lnTo>
                  <a:lnTo>
                    <a:pt x="88353" y="98333"/>
                  </a:lnTo>
                  <a:lnTo>
                    <a:pt x="110931" y="111466"/>
                  </a:lnTo>
                  <a:lnTo>
                    <a:pt x="114445" y="112410"/>
                  </a:lnTo>
                  <a:lnTo>
                    <a:pt x="116788" y="114098"/>
                  </a:lnTo>
                  <a:lnTo>
                    <a:pt x="118350" y="116282"/>
                  </a:lnTo>
                  <a:lnTo>
                    <a:pt x="119391" y="118797"/>
                  </a:lnTo>
                  <a:lnTo>
                    <a:pt x="119027" y="121531"/>
                  </a:lnTo>
                  <a:lnTo>
                    <a:pt x="115800" y="127391"/>
                  </a:lnTo>
                  <a:lnTo>
                    <a:pt x="105193" y="130702"/>
                  </a:lnTo>
                  <a:lnTo>
                    <a:pt x="92013" y="133231"/>
                  </a:lnTo>
                  <a:lnTo>
                    <a:pt x="52769" y="149493"/>
                  </a:lnTo>
                  <a:lnTo>
                    <a:pt x="27738" y="156713"/>
                  </a:lnTo>
                  <a:lnTo>
                    <a:pt x="7173" y="15240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94" name="SMARTInkShape-809"/>
            <p:cNvSpPr/>
            <p:nvPr/>
          </p:nvSpPr>
          <p:spPr>
            <a:xfrm>
              <a:off x="4905375" y="4629150"/>
              <a:ext cx="9526" cy="114301"/>
            </a:xfrm>
            <a:custGeom>
              <a:avLst/>
              <a:gdLst/>
              <a:ahLst/>
              <a:cxnLst/>
              <a:rect l="0" t="0" r="0" b="0"/>
              <a:pathLst>
                <a:path w="9526" h="114301">
                  <a:moveTo>
                    <a:pt x="0" y="0"/>
                  </a:moveTo>
                  <a:lnTo>
                    <a:pt x="0" y="43849"/>
                  </a:lnTo>
                  <a:lnTo>
                    <a:pt x="0" y="87554"/>
                  </a:lnTo>
                  <a:lnTo>
                    <a:pt x="9525" y="11430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95" name="SMARTInkShape-810"/>
            <p:cNvSpPr/>
            <p:nvPr/>
          </p:nvSpPr>
          <p:spPr>
            <a:xfrm>
              <a:off x="4648200" y="4600575"/>
              <a:ext cx="209551" cy="161926"/>
            </a:xfrm>
            <a:custGeom>
              <a:avLst/>
              <a:gdLst/>
              <a:ahLst/>
              <a:cxnLst/>
              <a:rect l="0" t="0" r="0" b="0"/>
              <a:pathLst>
                <a:path w="209551" h="161926">
                  <a:moveTo>
                    <a:pt x="0" y="0"/>
                  </a:moveTo>
                  <a:lnTo>
                    <a:pt x="5056" y="5056"/>
                  </a:lnTo>
                  <a:lnTo>
                    <a:pt x="7539" y="10361"/>
                  </a:lnTo>
                  <a:lnTo>
                    <a:pt x="14751" y="35231"/>
                  </a:lnTo>
                  <a:lnTo>
                    <a:pt x="10422" y="80082"/>
                  </a:lnTo>
                  <a:lnTo>
                    <a:pt x="18681" y="126379"/>
                  </a:lnTo>
                  <a:lnTo>
                    <a:pt x="18941" y="131284"/>
                  </a:lnTo>
                  <a:lnTo>
                    <a:pt x="20107" y="91537"/>
                  </a:lnTo>
                  <a:lnTo>
                    <a:pt x="27712" y="59343"/>
                  </a:lnTo>
                  <a:lnTo>
                    <a:pt x="49641" y="19927"/>
                  </a:lnTo>
                  <a:lnTo>
                    <a:pt x="59982" y="7551"/>
                  </a:lnTo>
                  <a:lnTo>
                    <a:pt x="69345" y="3356"/>
                  </a:lnTo>
                  <a:lnTo>
                    <a:pt x="74805" y="2237"/>
                  </a:lnTo>
                  <a:lnTo>
                    <a:pt x="78445" y="2550"/>
                  </a:lnTo>
                  <a:lnTo>
                    <a:pt x="80871" y="3816"/>
                  </a:lnTo>
                  <a:lnTo>
                    <a:pt x="98178" y="23981"/>
                  </a:lnTo>
                  <a:lnTo>
                    <a:pt x="111928" y="62061"/>
                  </a:lnTo>
                  <a:lnTo>
                    <a:pt x="114288" y="95012"/>
                  </a:lnTo>
                  <a:lnTo>
                    <a:pt x="127557" y="73771"/>
                  </a:lnTo>
                  <a:lnTo>
                    <a:pt x="159666" y="32192"/>
                  </a:lnTo>
                  <a:lnTo>
                    <a:pt x="161477" y="30986"/>
                  </a:lnTo>
                  <a:lnTo>
                    <a:pt x="166312" y="29647"/>
                  </a:lnTo>
                  <a:lnTo>
                    <a:pt x="169083" y="30348"/>
                  </a:lnTo>
                  <a:lnTo>
                    <a:pt x="178040" y="36391"/>
                  </a:lnTo>
                  <a:lnTo>
                    <a:pt x="184257" y="41927"/>
                  </a:lnTo>
                  <a:lnTo>
                    <a:pt x="187725" y="50737"/>
                  </a:lnTo>
                  <a:lnTo>
                    <a:pt x="191193" y="93935"/>
                  </a:lnTo>
                  <a:lnTo>
                    <a:pt x="200168" y="137076"/>
                  </a:lnTo>
                  <a:lnTo>
                    <a:pt x="209550" y="16192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96" name="SMARTInkShape-811"/>
            <p:cNvSpPr/>
            <p:nvPr/>
          </p:nvSpPr>
          <p:spPr>
            <a:xfrm>
              <a:off x="4419600" y="4600575"/>
              <a:ext cx="209551" cy="152401"/>
            </a:xfrm>
            <a:custGeom>
              <a:avLst/>
              <a:gdLst/>
              <a:ahLst/>
              <a:cxnLst/>
              <a:rect l="0" t="0" r="0" b="0"/>
              <a:pathLst>
                <a:path w="209551" h="152401">
                  <a:moveTo>
                    <a:pt x="0" y="0"/>
                  </a:moveTo>
                  <a:lnTo>
                    <a:pt x="0" y="41777"/>
                  </a:lnTo>
                  <a:lnTo>
                    <a:pt x="1058" y="71880"/>
                  </a:lnTo>
                  <a:lnTo>
                    <a:pt x="11759" y="119228"/>
                  </a:lnTo>
                  <a:lnTo>
                    <a:pt x="16890" y="131988"/>
                  </a:lnTo>
                  <a:lnTo>
                    <a:pt x="18623" y="140725"/>
                  </a:lnTo>
                  <a:lnTo>
                    <a:pt x="18766" y="140383"/>
                  </a:lnTo>
                  <a:lnTo>
                    <a:pt x="20101" y="98965"/>
                  </a:lnTo>
                  <a:lnTo>
                    <a:pt x="29409" y="58198"/>
                  </a:lnTo>
                  <a:lnTo>
                    <a:pt x="42648" y="11995"/>
                  </a:lnTo>
                  <a:lnTo>
                    <a:pt x="45365" y="7996"/>
                  </a:lnTo>
                  <a:lnTo>
                    <a:pt x="51207" y="3554"/>
                  </a:lnTo>
                  <a:lnTo>
                    <a:pt x="60446" y="1053"/>
                  </a:lnTo>
                  <a:lnTo>
                    <a:pt x="63581" y="2819"/>
                  </a:lnTo>
                  <a:lnTo>
                    <a:pt x="69886" y="10425"/>
                  </a:lnTo>
                  <a:lnTo>
                    <a:pt x="88903" y="53009"/>
                  </a:lnTo>
                  <a:lnTo>
                    <a:pt x="101953" y="93137"/>
                  </a:lnTo>
                  <a:lnTo>
                    <a:pt x="104726" y="123066"/>
                  </a:lnTo>
                  <a:lnTo>
                    <a:pt x="105830" y="99930"/>
                  </a:lnTo>
                  <a:lnTo>
                    <a:pt x="124073" y="52335"/>
                  </a:lnTo>
                  <a:lnTo>
                    <a:pt x="141630" y="30799"/>
                  </a:lnTo>
                  <a:lnTo>
                    <a:pt x="150436" y="24272"/>
                  </a:lnTo>
                  <a:lnTo>
                    <a:pt x="161343" y="20597"/>
                  </a:lnTo>
                  <a:lnTo>
                    <a:pt x="174510" y="19355"/>
                  </a:lnTo>
                  <a:lnTo>
                    <a:pt x="177723" y="22429"/>
                  </a:lnTo>
                  <a:lnTo>
                    <a:pt x="193665" y="58849"/>
                  </a:lnTo>
                  <a:lnTo>
                    <a:pt x="204523" y="106248"/>
                  </a:lnTo>
                  <a:lnTo>
                    <a:pt x="209550" y="15240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97" name="SMARTInkShape-812"/>
            <p:cNvSpPr/>
            <p:nvPr/>
          </p:nvSpPr>
          <p:spPr>
            <a:xfrm>
              <a:off x="4305969" y="4600575"/>
              <a:ext cx="75206" cy="128588"/>
            </a:xfrm>
            <a:custGeom>
              <a:avLst/>
              <a:gdLst/>
              <a:ahLst/>
              <a:cxnLst/>
              <a:rect l="0" t="0" r="0" b="0"/>
              <a:pathLst>
                <a:path w="75206" h="128588">
                  <a:moveTo>
                    <a:pt x="46956" y="19050"/>
                  </a:moveTo>
                  <a:lnTo>
                    <a:pt x="41900" y="19050"/>
                  </a:lnTo>
                  <a:lnTo>
                    <a:pt x="36595" y="21872"/>
                  </a:lnTo>
                  <a:lnTo>
                    <a:pt x="19510" y="37364"/>
                  </a:lnTo>
                  <a:lnTo>
                    <a:pt x="6956" y="59754"/>
                  </a:lnTo>
                  <a:lnTo>
                    <a:pt x="1590" y="76384"/>
                  </a:lnTo>
                  <a:lnTo>
                    <a:pt x="0" y="93070"/>
                  </a:lnTo>
                  <a:lnTo>
                    <a:pt x="4586" y="111420"/>
                  </a:lnTo>
                  <a:lnTo>
                    <a:pt x="7067" y="115555"/>
                  </a:lnTo>
                  <a:lnTo>
                    <a:pt x="12647" y="120149"/>
                  </a:lnTo>
                  <a:lnTo>
                    <a:pt x="26795" y="127793"/>
                  </a:lnTo>
                  <a:lnTo>
                    <a:pt x="32457" y="128587"/>
                  </a:lnTo>
                  <a:lnTo>
                    <a:pt x="44393" y="126647"/>
                  </a:lnTo>
                  <a:lnTo>
                    <a:pt x="63012" y="114548"/>
                  </a:lnTo>
                  <a:lnTo>
                    <a:pt x="69967" y="106297"/>
                  </a:lnTo>
                  <a:lnTo>
                    <a:pt x="71822" y="102614"/>
                  </a:lnTo>
                  <a:lnTo>
                    <a:pt x="75205" y="56124"/>
                  </a:lnTo>
                  <a:lnTo>
                    <a:pt x="70378" y="33327"/>
                  </a:lnTo>
                  <a:lnTo>
                    <a:pt x="62305" y="22573"/>
                  </a:lnTo>
                  <a:lnTo>
                    <a:pt x="41373" y="4697"/>
                  </a:lnTo>
                  <a:lnTo>
                    <a:pt x="31308" y="1392"/>
                  </a:lnTo>
                  <a:lnTo>
                    <a:pt x="18381"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98" name="SMARTInkShape-813"/>
            <p:cNvSpPr/>
            <p:nvPr/>
          </p:nvSpPr>
          <p:spPr>
            <a:xfrm>
              <a:off x="4144460" y="4619625"/>
              <a:ext cx="113216" cy="128058"/>
            </a:xfrm>
            <a:custGeom>
              <a:avLst/>
              <a:gdLst/>
              <a:ahLst/>
              <a:cxnLst/>
              <a:rect l="0" t="0" r="0" b="0"/>
              <a:pathLst>
                <a:path w="113216" h="128058">
                  <a:moveTo>
                    <a:pt x="84640" y="0"/>
                  </a:moveTo>
                  <a:lnTo>
                    <a:pt x="55301" y="1058"/>
                  </a:lnTo>
                  <a:lnTo>
                    <a:pt x="45848" y="5056"/>
                  </a:lnTo>
                  <a:lnTo>
                    <a:pt x="11275" y="35647"/>
                  </a:lnTo>
                  <a:lnTo>
                    <a:pt x="4408" y="50768"/>
                  </a:lnTo>
                  <a:lnTo>
                    <a:pt x="0" y="76233"/>
                  </a:lnTo>
                  <a:lnTo>
                    <a:pt x="4293" y="93025"/>
                  </a:lnTo>
                  <a:lnTo>
                    <a:pt x="17324" y="111406"/>
                  </a:lnTo>
                  <a:lnTo>
                    <a:pt x="25794" y="118306"/>
                  </a:lnTo>
                  <a:lnTo>
                    <a:pt x="49968" y="127791"/>
                  </a:lnTo>
                  <a:lnTo>
                    <a:pt x="67114" y="128057"/>
                  </a:lnTo>
                  <a:lnTo>
                    <a:pt x="113215" y="11430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99" name="SMARTInkShape-814"/>
            <p:cNvSpPr/>
            <p:nvPr/>
          </p:nvSpPr>
          <p:spPr>
            <a:xfrm>
              <a:off x="3895725" y="4603692"/>
              <a:ext cx="152401" cy="149284"/>
            </a:xfrm>
            <a:custGeom>
              <a:avLst/>
              <a:gdLst/>
              <a:ahLst/>
              <a:cxnLst/>
              <a:rect l="0" t="0" r="0" b="0"/>
              <a:pathLst>
                <a:path w="152401" h="149284">
                  <a:moveTo>
                    <a:pt x="0" y="34983"/>
                  </a:moveTo>
                  <a:lnTo>
                    <a:pt x="1058" y="50192"/>
                  </a:lnTo>
                  <a:lnTo>
                    <a:pt x="18964" y="97294"/>
                  </a:lnTo>
                  <a:lnTo>
                    <a:pt x="27100" y="109145"/>
                  </a:lnTo>
                  <a:lnTo>
                    <a:pt x="30742" y="110277"/>
                  </a:lnTo>
                  <a:lnTo>
                    <a:pt x="33194" y="110579"/>
                  </a:lnTo>
                  <a:lnTo>
                    <a:pt x="34830" y="109722"/>
                  </a:lnTo>
                  <a:lnTo>
                    <a:pt x="35920" y="108092"/>
                  </a:lnTo>
                  <a:lnTo>
                    <a:pt x="37131" y="102401"/>
                  </a:lnTo>
                  <a:lnTo>
                    <a:pt x="38062" y="60133"/>
                  </a:lnTo>
                  <a:lnTo>
                    <a:pt x="43145" y="33968"/>
                  </a:lnTo>
                  <a:lnTo>
                    <a:pt x="48456" y="23948"/>
                  </a:lnTo>
                  <a:lnTo>
                    <a:pt x="54344" y="17379"/>
                  </a:lnTo>
                  <a:lnTo>
                    <a:pt x="63609" y="3897"/>
                  </a:lnTo>
                  <a:lnTo>
                    <a:pt x="69899" y="0"/>
                  </a:lnTo>
                  <a:lnTo>
                    <a:pt x="81866" y="1090"/>
                  </a:lnTo>
                  <a:lnTo>
                    <a:pt x="94593" y="5103"/>
                  </a:lnTo>
                  <a:lnTo>
                    <a:pt x="97987" y="7654"/>
                  </a:lnTo>
                  <a:lnTo>
                    <a:pt x="122079" y="38751"/>
                  </a:lnTo>
                  <a:lnTo>
                    <a:pt x="145948" y="80420"/>
                  </a:lnTo>
                  <a:lnTo>
                    <a:pt x="151550" y="116030"/>
                  </a:lnTo>
                  <a:lnTo>
                    <a:pt x="152400" y="149283"/>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00" name="SMARTInkShape-815"/>
            <p:cNvSpPr/>
            <p:nvPr/>
          </p:nvSpPr>
          <p:spPr>
            <a:xfrm>
              <a:off x="3762375" y="4633620"/>
              <a:ext cx="95251" cy="120896"/>
            </a:xfrm>
            <a:custGeom>
              <a:avLst/>
              <a:gdLst/>
              <a:ahLst/>
              <a:cxnLst/>
              <a:rect l="0" t="0" r="0" b="0"/>
              <a:pathLst>
                <a:path w="95251" h="120896">
                  <a:moveTo>
                    <a:pt x="0" y="62205"/>
                  </a:moveTo>
                  <a:lnTo>
                    <a:pt x="5057" y="62205"/>
                  </a:lnTo>
                  <a:lnTo>
                    <a:pt x="10361" y="65027"/>
                  </a:lnTo>
                  <a:lnTo>
                    <a:pt x="13257" y="67261"/>
                  </a:lnTo>
                  <a:lnTo>
                    <a:pt x="17305" y="67692"/>
                  </a:lnTo>
                  <a:lnTo>
                    <a:pt x="43600" y="61768"/>
                  </a:lnTo>
                  <a:lnTo>
                    <a:pt x="50422" y="57425"/>
                  </a:lnTo>
                  <a:lnTo>
                    <a:pt x="66625" y="38227"/>
                  </a:lnTo>
                  <a:lnTo>
                    <a:pt x="69817" y="36694"/>
                  </a:lnTo>
                  <a:lnTo>
                    <a:pt x="71944" y="33556"/>
                  </a:lnTo>
                  <a:lnTo>
                    <a:pt x="74309" y="24425"/>
                  </a:lnTo>
                  <a:lnTo>
                    <a:pt x="73881" y="20085"/>
                  </a:lnTo>
                  <a:lnTo>
                    <a:pt x="67833" y="7243"/>
                  </a:lnTo>
                  <a:lnTo>
                    <a:pt x="56905" y="647"/>
                  </a:lnTo>
                  <a:lnTo>
                    <a:pt x="51695" y="0"/>
                  </a:lnTo>
                  <a:lnTo>
                    <a:pt x="40261" y="2102"/>
                  </a:lnTo>
                  <a:lnTo>
                    <a:pt x="26981" y="9237"/>
                  </a:lnTo>
                  <a:lnTo>
                    <a:pt x="11287" y="23110"/>
                  </a:lnTo>
                  <a:lnTo>
                    <a:pt x="5017" y="37421"/>
                  </a:lnTo>
                  <a:lnTo>
                    <a:pt x="991" y="72479"/>
                  </a:lnTo>
                  <a:lnTo>
                    <a:pt x="3263" y="85468"/>
                  </a:lnTo>
                  <a:lnTo>
                    <a:pt x="8858" y="95828"/>
                  </a:lnTo>
                  <a:lnTo>
                    <a:pt x="18401" y="107488"/>
                  </a:lnTo>
                  <a:lnTo>
                    <a:pt x="45786" y="120895"/>
                  </a:lnTo>
                  <a:lnTo>
                    <a:pt x="95250" y="11935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01" name="SMARTInkShape-816"/>
            <p:cNvSpPr/>
            <p:nvPr/>
          </p:nvSpPr>
          <p:spPr>
            <a:xfrm>
              <a:off x="3524250" y="4631711"/>
              <a:ext cx="200026" cy="130790"/>
            </a:xfrm>
            <a:custGeom>
              <a:avLst/>
              <a:gdLst/>
              <a:ahLst/>
              <a:cxnLst/>
              <a:rect l="0" t="0" r="0" b="0"/>
              <a:pathLst>
                <a:path w="200026" h="130790">
                  <a:moveTo>
                    <a:pt x="0" y="35539"/>
                  </a:moveTo>
                  <a:lnTo>
                    <a:pt x="0" y="45652"/>
                  </a:lnTo>
                  <a:lnTo>
                    <a:pt x="2822" y="53439"/>
                  </a:lnTo>
                  <a:lnTo>
                    <a:pt x="16247" y="85521"/>
                  </a:lnTo>
                  <a:lnTo>
                    <a:pt x="25510" y="109262"/>
                  </a:lnTo>
                  <a:lnTo>
                    <a:pt x="35299" y="121716"/>
                  </a:lnTo>
                  <a:lnTo>
                    <a:pt x="37547" y="128997"/>
                  </a:lnTo>
                  <a:lnTo>
                    <a:pt x="38090" y="81834"/>
                  </a:lnTo>
                  <a:lnTo>
                    <a:pt x="40920" y="52131"/>
                  </a:lnTo>
                  <a:lnTo>
                    <a:pt x="49859" y="10407"/>
                  </a:lnTo>
                  <a:lnTo>
                    <a:pt x="52289" y="6084"/>
                  </a:lnTo>
                  <a:lnTo>
                    <a:pt x="54968" y="3202"/>
                  </a:lnTo>
                  <a:lnTo>
                    <a:pt x="60766" y="0"/>
                  </a:lnTo>
                  <a:lnTo>
                    <a:pt x="64853" y="1263"/>
                  </a:lnTo>
                  <a:lnTo>
                    <a:pt x="75037" y="8311"/>
                  </a:lnTo>
                  <a:lnTo>
                    <a:pt x="87615" y="24179"/>
                  </a:lnTo>
                  <a:lnTo>
                    <a:pt x="99636" y="69257"/>
                  </a:lnTo>
                  <a:lnTo>
                    <a:pt x="104574" y="110856"/>
                  </a:lnTo>
                  <a:lnTo>
                    <a:pt x="104735" y="119208"/>
                  </a:lnTo>
                  <a:lnTo>
                    <a:pt x="107597" y="88345"/>
                  </a:lnTo>
                  <a:lnTo>
                    <a:pt x="124073" y="45519"/>
                  </a:lnTo>
                  <a:lnTo>
                    <a:pt x="131344" y="33624"/>
                  </a:lnTo>
                  <a:lnTo>
                    <a:pt x="157877" y="11587"/>
                  </a:lnTo>
                  <a:lnTo>
                    <a:pt x="168016" y="8334"/>
                  </a:lnTo>
                  <a:lnTo>
                    <a:pt x="174510" y="7572"/>
                  </a:lnTo>
                  <a:lnTo>
                    <a:pt x="177723" y="9486"/>
                  </a:lnTo>
                  <a:lnTo>
                    <a:pt x="184116" y="17257"/>
                  </a:lnTo>
                  <a:lnTo>
                    <a:pt x="187663" y="24944"/>
                  </a:lnTo>
                  <a:lnTo>
                    <a:pt x="198535" y="66490"/>
                  </a:lnTo>
                  <a:lnTo>
                    <a:pt x="200025" y="130789"/>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02" name="SMARTInkShape-817"/>
            <p:cNvSpPr/>
            <p:nvPr/>
          </p:nvSpPr>
          <p:spPr>
            <a:xfrm>
              <a:off x="3336070" y="4648645"/>
              <a:ext cx="188181" cy="121359"/>
            </a:xfrm>
            <a:custGeom>
              <a:avLst/>
              <a:gdLst/>
              <a:ahLst/>
              <a:cxnLst/>
              <a:rect l="0" t="0" r="0" b="0"/>
              <a:pathLst>
                <a:path w="188181" h="121359">
                  <a:moveTo>
                    <a:pt x="92930" y="18605"/>
                  </a:moveTo>
                  <a:lnTo>
                    <a:pt x="77721" y="12059"/>
                  </a:lnTo>
                  <a:lnTo>
                    <a:pt x="34389" y="9196"/>
                  </a:lnTo>
                  <a:lnTo>
                    <a:pt x="24226" y="14776"/>
                  </a:lnTo>
                  <a:lnTo>
                    <a:pt x="13711" y="24312"/>
                  </a:lnTo>
                  <a:lnTo>
                    <a:pt x="5511" y="35605"/>
                  </a:lnTo>
                  <a:lnTo>
                    <a:pt x="1160" y="47680"/>
                  </a:lnTo>
                  <a:lnTo>
                    <a:pt x="0" y="53864"/>
                  </a:lnTo>
                  <a:lnTo>
                    <a:pt x="1533" y="66378"/>
                  </a:lnTo>
                  <a:lnTo>
                    <a:pt x="3424" y="72679"/>
                  </a:lnTo>
                  <a:lnTo>
                    <a:pt x="7859" y="77938"/>
                  </a:lnTo>
                  <a:lnTo>
                    <a:pt x="36533" y="97431"/>
                  </a:lnTo>
                  <a:lnTo>
                    <a:pt x="41573" y="98673"/>
                  </a:lnTo>
                  <a:lnTo>
                    <a:pt x="52819" y="97229"/>
                  </a:lnTo>
                  <a:lnTo>
                    <a:pt x="71050" y="90467"/>
                  </a:lnTo>
                  <a:lnTo>
                    <a:pt x="80736" y="81941"/>
                  </a:lnTo>
                  <a:lnTo>
                    <a:pt x="87511" y="71096"/>
                  </a:lnTo>
                  <a:lnTo>
                    <a:pt x="97942" y="33291"/>
                  </a:lnTo>
                  <a:lnTo>
                    <a:pt x="93006" y="0"/>
                  </a:lnTo>
                  <a:lnTo>
                    <a:pt x="92932" y="35214"/>
                  </a:lnTo>
                  <a:lnTo>
                    <a:pt x="103044" y="58804"/>
                  </a:lnTo>
                  <a:lnTo>
                    <a:pt x="129510" y="92581"/>
                  </a:lnTo>
                  <a:lnTo>
                    <a:pt x="164798" y="118831"/>
                  </a:lnTo>
                  <a:lnTo>
                    <a:pt x="171791" y="121358"/>
                  </a:lnTo>
                  <a:lnTo>
                    <a:pt x="175137" y="120974"/>
                  </a:lnTo>
                  <a:lnTo>
                    <a:pt x="188180" y="11385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03" name="SMARTInkShape-818"/>
            <p:cNvSpPr/>
            <p:nvPr/>
          </p:nvSpPr>
          <p:spPr>
            <a:xfrm>
              <a:off x="3171825" y="4610100"/>
              <a:ext cx="133351" cy="142876"/>
            </a:xfrm>
            <a:custGeom>
              <a:avLst/>
              <a:gdLst/>
              <a:ahLst/>
              <a:cxnLst/>
              <a:rect l="0" t="0" r="0" b="0"/>
              <a:pathLst>
                <a:path w="133351" h="142876">
                  <a:moveTo>
                    <a:pt x="0" y="0"/>
                  </a:moveTo>
                  <a:lnTo>
                    <a:pt x="5057" y="5056"/>
                  </a:lnTo>
                  <a:lnTo>
                    <a:pt x="7539" y="10361"/>
                  </a:lnTo>
                  <a:lnTo>
                    <a:pt x="17926" y="40719"/>
                  </a:lnTo>
                  <a:lnTo>
                    <a:pt x="34357" y="66392"/>
                  </a:lnTo>
                  <a:lnTo>
                    <a:pt x="80510" y="111275"/>
                  </a:lnTo>
                  <a:lnTo>
                    <a:pt x="95049" y="120364"/>
                  </a:lnTo>
                  <a:lnTo>
                    <a:pt x="133350" y="14287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04" name="SMARTInkShape-819"/>
            <p:cNvSpPr/>
            <p:nvPr/>
          </p:nvSpPr>
          <p:spPr>
            <a:xfrm>
              <a:off x="3181350" y="4638675"/>
              <a:ext cx="142876" cy="95251"/>
            </a:xfrm>
            <a:custGeom>
              <a:avLst/>
              <a:gdLst/>
              <a:ahLst/>
              <a:cxnLst/>
              <a:rect l="0" t="0" r="0" b="0"/>
              <a:pathLst>
                <a:path w="142876" h="95251">
                  <a:moveTo>
                    <a:pt x="142875" y="0"/>
                  </a:moveTo>
                  <a:lnTo>
                    <a:pt x="134212" y="7604"/>
                  </a:lnTo>
                  <a:lnTo>
                    <a:pt x="88686" y="45056"/>
                  </a:lnTo>
                  <a:lnTo>
                    <a:pt x="55853" y="68911"/>
                  </a:lnTo>
                  <a:lnTo>
                    <a:pt x="0" y="9525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05" name="SMARTInkShape-820"/>
            <p:cNvSpPr/>
            <p:nvPr/>
          </p:nvSpPr>
          <p:spPr>
            <a:xfrm>
              <a:off x="3000375" y="4639667"/>
              <a:ext cx="152401" cy="132359"/>
            </a:xfrm>
            <a:custGeom>
              <a:avLst/>
              <a:gdLst/>
              <a:ahLst/>
              <a:cxnLst/>
              <a:rect l="0" t="0" r="0" b="0"/>
              <a:pathLst>
                <a:path w="152401" h="132359">
                  <a:moveTo>
                    <a:pt x="0" y="75208"/>
                  </a:moveTo>
                  <a:lnTo>
                    <a:pt x="5057" y="75208"/>
                  </a:lnTo>
                  <a:lnTo>
                    <a:pt x="40704" y="83409"/>
                  </a:lnTo>
                  <a:lnTo>
                    <a:pt x="58307" y="78500"/>
                  </a:lnTo>
                  <a:lnTo>
                    <a:pt x="83246" y="69481"/>
                  </a:lnTo>
                  <a:lnTo>
                    <a:pt x="98382" y="65254"/>
                  </a:lnTo>
                  <a:lnTo>
                    <a:pt x="122636" y="50975"/>
                  </a:lnTo>
                  <a:lnTo>
                    <a:pt x="145057" y="26025"/>
                  </a:lnTo>
                  <a:lnTo>
                    <a:pt x="149136" y="15954"/>
                  </a:lnTo>
                  <a:lnTo>
                    <a:pt x="150224" y="10306"/>
                  </a:lnTo>
                  <a:lnTo>
                    <a:pt x="149891" y="6540"/>
                  </a:lnTo>
                  <a:lnTo>
                    <a:pt x="148611" y="4029"/>
                  </a:lnTo>
                  <a:lnTo>
                    <a:pt x="146699" y="2355"/>
                  </a:lnTo>
                  <a:lnTo>
                    <a:pt x="141752" y="496"/>
                  </a:lnTo>
                  <a:lnTo>
                    <a:pt x="138952" y="0"/>
                  </a:lnTo>
                  <a:lnTo>
                    <a:pt x="119840" y="4358"/>
                  </a:lnTo>
                  <a:lnTo>
                    <a:pt x="74526" y="34681"/>
                  </a:lnTo>
                  <a:lnTo>
                    <a:pt x="52978" y="52935"/>
                  </a:lnTo>
                  <a:lnTo>
                    <a:pt x="45418" y="63898"/>
                  </a:lnTo>
                  <a:lnTo>
                    <a:pt x="40268" y="87027"/>
                  </a:lnTo>
                  <a:lnTo>
                    <a:pt x="41886" y="99158"/>
                  </a:lnTo>
                  <a:lnTo>
                    <a:pt x="47191" y="109136"/>
                  </a:lnTo>
                  <a:lnTo>
                    <a:pt x="56604" y="120626"/>
                  </a:lnTo>
                  <a:lnTo>
                    <a:pt x="70666" y="127144"/>
                  </a:lnTo>
                  <a:lnTo>
                    <a:pt x="109338" y="131671"/>
                  </a:lnTo>
                  <a:lnTo>
                    <a:pt x="152400" y="132358"/>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06" name="SMARTInkShape-821"/>
            <p:cNvSpPr/>
            <p:nvPr/>
          </p:nvSpPr>
          <p:spPr>
            <a:xfrm>
              <a:off x="2724184" y="4591050"/>
              <a:ext cx="95217" cy="228601"/>
            </a:xfrm>
            <a:custGeom>
              <a:avLst/>
              <a:gdLst/>
              <a:ahLst/>
              <a:cxnLst/>
              <a:rect l="0" t="0" r="0" b="0"/>
              <a:pathLst>
                <a:path w="95217" h="228601">
                  <a:moveTo>
                    <a:pt x="9491" y="0"/>
                  </a:moveTo>
                  <a:lnTo>
                    <a:pt x="9491" y="47559"/>
                  </a:lnTo>
                  <a:lnTo>
                    <a:pt x="9491" y="81825"/>
                  </a:lnTo>
                  <a:lnTo>
                    <a:pt x="9491" y="122670"/>
                  </a:lnTo>
                  <a:lnTo>
                    <a:pt x="9491" y="164284"/>
                  </a:lnTo>
                  <a:lnTo>
                    <a:pt x="849" y="210375"/>
                  </a:lnTo>
                  <a:lnTo>
                    <a:pt x="358" y="215208"/>
                  </a:lnTo>
                  <a:lnTo>
                    <a:pt x="228" y="215439"/>
                  </a:lnTo>
                  <a:lnTo>
                    <a:pt x="0" y="200421"/>
                  </a:lnTo>
                  <a:lnTo>
                    <a:pt x="7577" y="171764"/>
                  </a:lnTo>
                  <a:lnTo>
                    <a:pt x="33081" y="125939"/>
                  </a:lnTo>
                  <a:lnTo>
                    <a:pt x="71597" y="79884"/>
                  </a:lnTo>
                  <a:lnTo>
                    <a:pt x="74135" y="73251"/>
                  </a:lnTo>
                  <a:lnTo>
                    <a:pt x="73754" y="72118"/>
                  </a:lnTo>
                  <a:lnTo>
                    <a:pt x="72441" y="72420"/>
                  </a:lnTo>
                  <a:lnTo>
                    <a:pt x="70508" y="73680"/>
                  </a:lnTo>
                  <a:lnTo>
                    <a:pt x="58742" y="77819"/>
                  </a:lnTo>
                  <a:lnTo>
                    <a:pt x="26010" y="99987"/>
                  </a:lnTo>
                  <a:lnTo>
                    <a:pt x="10245" y="106651"/>
                  </a:lnTo>
                  <a:lnTo>
                    <a:pt x="6819" y="109201"/>
                  </a:lnTo>
                  <a:lnTo>
                    <a:pt x="3012" y="114856"/>
                  </a:lnTo>
                  <a:lnTo>
                    <a:pt x="869" y="123990"/>
                  </a:lnTo>
                  <a:lnTo>
                    <a:pt x="568" y="127110"/>
                  </a:lnTo>
                  <a:lnTo>
                    <a:pt x="3056" y="133399"/>
                  </a:lnTo>
                  <a:lnTo>
                    <a:pt x="13276" y="146060"/>
                  </a:lnTo>
                  <a:lnTo>
                    <a:pt x="19287" y="149582"/>
                  </a:lnTo>
                  <a:lnTo>
                    <a:pt x="22372" y="150521"/>
                  </a:lnTo>
                  <a:lnTo>
                    <a:pt x="54514" y="178750"/>
                  </a:lnTo>
                  <a:lnTo>
                    <a:pt x="61251" y="188100"/>
                  </a:lnTo>
                  <a:lnTo>
                    <a:pt x="66362" y="196842"/>
                  </a:lnTo>
                  <a:lnTo>
                    <a:pt x="95216" y="22860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07" name="SMARTInkShape-822"/>
            <p:cNvSpPr/>
            <p:nvPr/>
          </p:nvSpPr>
          <p:spPr>
            <a:xfrm>
              <a:off x="2555993" y="4574668"/>
              <a:ext cx="139583" cy="273558"/>
            </a:xfrm>
            <a:custGeom>
              <a:avLst/>
              <a:gdLst/>
              <a:ahLst/>
              <a:cxnLst/>
              <a:rect l="0" t="0" r="0" b="0"/>
              <a:pathLst>
                <a:path w="139583" h="273558">
                  <a:moveTo>
                    <a:pt x="72907" y="102107"/>
                  </a:moveTo>
                  <a:lnTo>
                    <a:pt x="54593" y="102107"/>
                  </a:lnTo>
                  <a:lnTo>
                    <a:pt x="43248" y="107752"/>
                  </a:lnTo>
                  <a:lnTo>
                    <a:pt x="18985" y="129113"/>
                  </a:lnTo>
                  <a:lnTo>
                    <a:pt x="8019" y="143743"/>
                  </a:lnTo>
                  <a:lnTo>
                    <a:pt x="1735" y="160828"/>
                  </a:lnTo>
                  <a:lnTo>
                    <a:pt x="0" y="176889"/>
                  </a:lnTo>
                  <a:lnTo>
                    <a:pt x="2757" y="187554"/>
                  </a:lnTo>
                  <a:lnTo>
                    <a:pt x="10332" y="195823"/>
                  </a:lnTo>
                  <a:lnTo>
                    <a:pt x="20754" y="201967"/>
                  </a:lnTo>
                  <a:lnTo>
                    <a:pt x="32442" y="204698"/>
                  </a:lnTo>
                  <a:lnTo>
                    <a:pt x="44692" y="203089"/>
                  </a:lnTo>
                  <a:lnTo>
                    <a:pt x="59690" y="198489"/>
                  </a:lnTo>
                  <a:lnTo>
                    <a:pt x="72401" y="182523"/>
                  </a:lnTo>
                  <a:lnTo>
                    <a:pt x="81509" y="136650"/>
                  </a:lnTo>
                  <a:lnTo>
                    <a:pt x="89580" y="95446"/>
                  </a:lnTo>
                  <a:lnTo>
                    <a:pt x="94075" y="58153"/>
                  </a:lnTo>
                  <a:lnTo>
                    <a:pt x="100832" y="10837"/>
                  </a:lnTo>
                  <a:lnTo>
                    <a:pt x="101048" y="6336"/>
                  </a:lnTo>
                  <a:lnTo>
                    <a:pt x="100135" y="3335"/>
                  </a:lnTo>
                  <a:lnTo>
                    <a:pt x="98467" y="1334"/>
                  </a:lnTo>
                  <a:lnTo>
                    <a:pt x="96297" y="0"/>
                  </a:lnTo>
                  <a:lnTo>
                    <a:pt x="94850" y="1227"/>
                  </a:lnTo>
                  <a:lnTo>
                    <a:pt x="92814" y="12009"/>
                  </a:lnTo>
                  <a:lnTo>
                    <a:pt x="86545" y="57081"/>
                  </a:lnTo>
                  <a:lnTo>
                    <a:pt x="89883" y="102524"/>
                  </a:lnTo>
                  <a:lnTo>
                    <a:pt x="94370" y="147933"/>
                  </a:lnTo>
                  <a:lnTo>
                    <a:pt x="108150" y="191633"/>
                  </a:lnTo>
                  <a:lnTo>
                    <a:pt x="118692" y="238963"/>
                  </a:lnTo>
                  <a:lnTo>
                    <a:pt x="139582" y="273557"/>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08" name="SMARTInkShape-823"/>
            <p:cNvSpPr/>
            <p:nvPr/>
          </p:nvSpPr>
          <p:spPr>
            <a:xfrm>
              <a:off x="2451218" y="4696546"/>
              <a:ext cx="72733" cy="132630"/>
            </a:xfrm>
            <a:custGeom>
              <a:avLst/>
              <a:gdLst/>
              <a:ahLst/>
              <a:cxnLst/>
              <a:rect l="0" t="0" r="0" b="0"/>
              <a:pathLst>
                <a:path w="72733" h="132630">
                  <a:moveTo>
                    <a:pt x="6232" y="94529"/>
                  </a:moveTo>
                  <a:lnTo>
                    <a:pt x="28622" y="94529"/>
                  </a:lnTo>
                  <a:lnTo>
                    <a:pt x="43088" y="89473"/>
                  </a:lnTo>
                  <a:lnTo>
                    <a:pt x="51893" y="81346"/>
                  </a:lnTo>
                  <a:lnTo>
                    <a:pt x="66169" y="58882"/>
                  </a:lnTo>
                  <a:lnTo>
                    <a:pt x="70911" y="40340"/>
                  </a:lnTo>
                  <a:lnTo>
                    <a:pt x="72732" y="7492"/>
                  </a:lnTo>
                  <a:lnTo>
                    <a:pt x="71732" y="4754"/>
                  </a:lnTo>
                  <a:lnTo>
                    <a:pt x="70007" y="2929"/>
                  </a:lnTo>
                  <a:lnTo>
                    <a:pt x="67799" y="1712"/>
                  </a:lnTo>
                  <a:lnTo>
                    <a:pt x="54577" y="0"/>
                  </a:lnTo>
                  <a:lnTo>
                    <a:pt x="43241" y="5244"/>
                  </a:lnTo>
                  <a:lnTo>
                    <a:pt x="32205" y="14630"/>
                  </a:lnTo>
                  <a:lnTo>
                    <a:pt x="8019" y="49135"/>
                  </a:lnTo>
                  <a:lnTo>
                    <a:pt x="1735" y="66946"/>
                  </a:lnTo>
                  <a:lnTo>
                    <a:pt x="0" y="83328"/>
                  </a:lnTo>
                  <a:lnTo>
                    <a:pt x="4973" y="99559"/>
                  </a:lnTo>
                  <a:lnTo>
                    <a:pt x="10259" y="111228"/>
                  </a:lnTo>
                  <a:lnTo>
                    <a:pt x="34807" y="132629"/>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09" name="SMARTInkShape-824"/>
            <p:cNvSpPr/>
            <p:nvPr/>
          </p:nvSpPr>
          <p:spPr>
            <a:xfrm>
              <a:off x="2329917" y="4699863"/>
              <a:ext cx="77845" cy="123157"/>
            </a:xfrm>
            <a:custGeom>
              <a:avLst/>
              <a:gdLst/>
              <a:ahLst/>
              <a:cxnLst/>
              <a:rect l="0" t="0" r="0" b="0"/>
              <a:pathLst>
                <a:path w="77845" h="123157">
                  <a:moveTo>
                    <a:pt x="60858" y="5487"/>
                  </a:moveTo>
                  <a:lnTo>
                    <a:pt x="55802" y="5487"/>
                  </a:lnTo>
                  <a:lnTo>
                    <a:pt x="50497" y="2665"/>
                  </a:lnTo>
                  <a:lnTo>
                    <a:pt x="47600" y="431"/>
                  </a:lnTo>
                  <a:lnTo>
                    <a:pt x="44611" y="0"/>
                  </a:lnTo>
                  <a:lnTo>
                    <a:pt x="38468" y="2343"/>
                  </a:lnTo>
                  <a:lnTo>
                    <a:pt x="11367" y="34870"/>
                  </a:lnTo>
                  <a:lnTo>
                    <a:pt x="921" y="61230"/>
                  </a:lnTo>
                  <a:lnTo>
                    <a:pt x="0" y="81062"/>
                  </a:lnTo>
                  <a:lnTo>
                    <a:pt x="3118" y="98343"/>
                  </a:lnTo>
                  <a:lnTo>
                    <a:pt x="8032" y="109551"/>
                  </a:lnTo>
                  <a:lnTo>
                    <a:pt x="19388" y="118060"/>
                  </a:lnTo>
                  <a:lnTo>
                    <a:pt x="26861" y="121811"/>
                  </a:lnTo>
                  <a:lnTo>
                    <a:pt x="40810" y="123156"/>
                  </a:lnTo>
                  <a:lnTo>
                    <a:pt x="53006" y="120226"/>
                  </a:lnTo>
                  <a:lnTo>
                    <a:pt x="61954" y="115396"/>
                  </a:lnTo>
                  <a:lnTo>
                    <a:pt x="72942" y="101670"/>
                  </a:lnTo>
                  <a:lnTo>
                    <a:pt x="77844" y="79141"/>
                  </a:lnTo>
                  <a:lnTo>
                    <a:pt x="74240" y="52358"/>
                  </a:lnTo>
                  <a:lnTo>
                    <a:pt x="60908" y="13399"/>
                  </a:lnTo>
                  <a:lnTo>
                    <a:pt x="58775" y="10762"/>
                  </a:lnTo>
                  <a:lnTo>
                    <a:pt x="41808" y="5487"/>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10" name="SMARTInkShape-825"/>
            <p:cNvSpPr/>
            <p:nvPr/>
          </p:nvSpPr>
          <p:spPr>
            <a:xfrm>
              <a:off x="2143125" y="4686692"/>
              <a:ext cx="161652" cy="396910"/>
            </a:xfrm>
            <a:custGeom>
              <a:avLst/>
              <a:gdLst/>
              <a:ahLst/>
              <a:cxnLst/>
              <a:rect l="0" t="0" r="0" b="0"/>
              <a:pathLst>
                <a:path w="161652" h="396910">
                  <a:moveTo>
                    <a:pt x="142875" y="9133"/>
                  </a:moveTo>
                  <a:lnTo>
                    <a:pt x="142875" y="932"/>
                  </a:lnTo>
                  <a:lnTo>
                    <a:pt x="132762" y="0"/>
                  </a:lnTo>
                  <a:lnTo>
                    <a:pt x="124975" y="2605"/>
                  </a:lnTo>
                  <a:lnTo>
                    <a:pt x="92893" y="25599"/>
                  </a:lnTo>
                  <a:lnTo>
                    <a:pt x="57428" y="70202"/>
                  </a:lnTo>
                  <a:lnTo>
                    <a:pt x="45473" y="96019"/>
                  </a:lnTo>
                  <a:lnTo>
                    <a:pt x="44199" y="108780"/>
                  </a:lnTo>
                  <a:lnTo>
                    <a:pt x="45341" y="113664"/>
                  </a:lnTo>
                  <a:lnTo>
                    <a:pt x="49277" y="116920"/>
                  </a:lnTo>
                  <a:lnTo>
                    <a:pt x="62118" y="120539"/>
                  </a:lnTo>
                  <a:lnTo>
                    <a:pt x="72764" y="119324"/>
                  </a:lnTo>
                  <a:lnTo>
                    <a:pt x="98334" y="104865"/>
                  </a:lnTo>
                  <a:lnTo>
                    <a:pt x="130784" y="76139"/>
                  </a:lnTo>
                  <a:lnTo>
                    <a:pt x="154905" y="36844"/>
                  </a:lnTo>
                  <a:lnTo>
                    <a:pt x="161651" y="2137"/>
                  </a:lnTo>
                  <a:lnTo>
                    <a:pt x="160684" y="2352"/>
                  </a:lnTo>
                  <a:lnTo>
                    <a:pt x="148643" y="13088"/>
                  </a:lnTo>
                  <a:lnTo>
                    <a:pt x="139528" y="27121"/>
                  </a:lnTo>
                  <a:lnTo>
                    <a:pt x="133512" y="64976"/>
                  </a:lnTo>
                  <a:lnTo>
                    <a:pt x="128224" y="93412"/>
                  </a:lnTo>
                  <a:lnTo>
                    <a:pt x="132466" y="134231"/>
                  </a:lnTo>
                  <a:lnTo>
                    <a:pt x="138144" y="177080"/>
                  </a:lnTo>
                  <a:lnTo>
                    <a:pt x="140772" y="209012"/>
                  </a:lnTo>
                  <a:lnTo>
                    <a:pt x="142999" y="240843"/>
                  </a:lnTo>
                  <a:lnTo>
                    <a:pt x="148086" y="286397"/>
                  </a:lnTo>
                  <a:lnTo>
                    <a:pt x="143831" y="322001"/>
                  </a:lnTo>
                  <a:lnTo>
                    <a:pt x="134809" y="356776"/>
                  </a:lnTo>
                  <a:lnTo>
                    <a:pt x="124826" y="373896"/>
                  </a:lnTo>
                  <a:lnTo>
                    <a:pt x="107306" y="390379"/>
                  </a:lnTo>
                  <a:lnTo>
                    <a:pt x="92141" y="395534"/>
                  </a:lnTo>
                  <a:lnTo>
                    <a:pt x="83653" y="396909"/>
                  </a:lnTo>
                  <a:lnTo>
                    <a:pt x="75877" y="395708"/>
                  </a:lnTo>
                  <a:lnTo>
                    <a:pt x="61592" y="388732"/>
                  </a:lnTo>
                  <a:lnTo>
                    <a:pt x="35175" y="365945"/>
                  </a:lnTo>
                  <a:lnTo>
                    <a:pt x="17007" y="339928"/>
                  </a:lnTo>
                  <a:lnTo>
                    <a:pt x="0" y="285358"/>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11" name="SMARTInkShape-826"/>
            <p:cNvSpPr/>
            <p:nvPr/>
          </p:nvSpPr>
          <p:spPr>
            <a:xfrm>
              <a:off x="1885950" y="4819660"/>
              <a:ext cx="180976" cy="9516"/>
            </a:xfrm>
            <a:custGeom>
              <a:avLst/>
              <a:gdLst/>
              <a:ahLst/>
              <a:cxnLst/>
              <a:rect l="0" t="0" r="0" b="0"/>
              <a:pathLst>
                <a:path w="180976" h="9516">
                  <a:moveTo>
                    <a:pt x="0" y="9515"/>
                  </a:moveTo>
                  <a:lnTo>
                    <a:pt x="45056" y="9515"/>
                  </a:lnTo>
                  <a:lnTo>
                    <a:pt x="81924" y="1976"/>
                  </a:lnTo>
                  <a:lnTo>
                    <a:pt x="123074" y="382"/>
                  </a:lnTo>
                  <a:lnTo>
                    <a:pt x="167895" y="0"/>
                  </a:lnTo>
                  <a:lnTo>
                    <a:pt x="180975" y="951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932" name="SMARTInkShape-Group110"/>
          <p:cNvGrpSpPr/>
          <p:nvPr/>
        </p:nvGrpSpPr>
        <p:grpSpPr>
          <a:xfrm>
            <a:off x="2938463" y="3987974"/>
            <a:ext cx="2357438" cy="581379"/>
            <a:chOff x="1885950" y="3987972"/>
            <a:chExt cx="3143251" cy="581379"/>
          </a:xfrm>
        </p:grpSpPr>
        <p:sp>
          <p:nvSpPr>
            <p:cNvPr id="913" name="SMARTInkShape-827"/>
            <p:cNvSpPr/>
            <p:nvPr/>
          </p:nvSpPr>
          <p:spPr>
            <a:xfrm>
              <a:off x="4886896" y="3987972"/>
              <a:ext cx="142305" cy="345904"/>
            </a:xfrm>
            <a:custGeom>
              <a:avLst/>
              <a:gdLst/>
              <a:ahLst/>
              <a:cxnLst/>
              <a:rect l="0" t="0" r="0" b="0"/>
              <a:pathLst>
                <a:path w="142305" h="345904">
                  <a:moveTo>
                    <a:pt x="75629" y="241128"/>
                  </a:moveTo>
                  <a:lnTo>
                    <a:pt x="75629" y="236072"/>
                  </a:lnTo>
                  <a:lnTo>
                    <a:pt x="74571" y="234582"/>
                  </a:lnTo>
                  <a:lnTo>
                    <a:pt x="72807" y="233589"/>
                  </a:lnTo>
                  <a:lnTo>
                    <a:pt x="67428" y="231995"/>
                  </a:lnTo>
                  <a:lnTo>
                    <a:pt x="56383" y="231719"/>
                  </a:lnTo>
                  <a:lnTo>
                    <a:pt x="39705" y="236694"/>
                  </a:lnTo>
                  <a:lnTo>
                    <a:pt x="26415" y="244871"/>
                  </a:lnTo>
                  <a:lnTo>
                    <a:pt x="15774" y="259053"/>
                  </a:lnTo>
                  <a:lnTo>
                    <a:pt x="3755" y="290412"/>
                  </a:lnTo>
                  <a:lnTo>
                    <a:pt x="0" y="326483"/>
                  </a:lnTo>
                  <a:lnTo>
                    <a:pt x="1925" y="330840"/>
                  </a:lnTo>
                  <a:lnTo>
                    <a:pt x="9711" y="338503"/>
                  </a:lnTo>
                  <a:lnTo>
                    <a:pt x="23048" y="342614"/>
                  </a:lnTo>
                  <a:lnTo>
                    <a:pt x="37444" y="343383"/>
                  </a:lnTo>
                  <a:lnTo>
                    <a:pt x="47369" y="340197"/>
                  </a:lnTo>
                  <a:lnTo>
                    <a:pt x="63963" y="322340"/>
                  </a:lnTo>
                  <a:lnTo>
                    <a:pt x="80929" y="274769"/>
                  </a:lnTo>
                  <a:lnTo>
                    <a:pt x="94472" y="229781"/>
                  </a:lnTo>
                  <a:lnTo>
                    <a:pt x="101320" y="192963"/>
                  </a:lnTo>
                  <a:lnTo>
                    <a:pt x="103350" y="146777"/>
                  </a:lnTo>
                  <a:lnTo>
                    <a:pt x="104882" y="111353"/>
                  </a:lnTo>
                  <a:lnTo>
                    <a:pt x="111668" y="65563"/>
                  </a:lnTo>
                  <a:lnTo>
                    <a:pt x="113548" y="22528"/>
                  </a:lnTo>
                  <a:lnTo>
                    <a:pt x="112590" y="10622"/>
                  </a:lnTo>
                  <a:lnTo>
                    <a:pt x="108637" y="1803"/>
                  </a:lnTo>
                  <a:lnTo>
                    <a:pt x="107159" y="87"/>
                  </a:lnTo>
                  <a:lnTo>
                    <a:pt x="106174" y="0"/>
                  </a:lnTo>
                  <a:lnTo>
                    <a:pt x="99537" y="12523"/>
                  </a:lnTo>
                  <a:lnTo>
                    <a:pt x="96118" y="49568"/>
                  </a:lnTo>
                  <a:lnTo>
                    <a:pt x="95106" y="85592"/>
                  </a:lnTo>
                  <a:lnTo>
                    <a:pt x="94805" y="131543"/>
                  </a:lnTo>
                  <a:lnTo>
                    <a:pt x="94717" y="175262"/>
                  </a:lnTo>
                  <a:lnTo>
                    <a:pt x="102291" y="213810"/>
                  </a:lnTo>
                  <a:lnTo>
                    <a:pt x="112014" y="260344"/>
                  </a:lnTo>
                  <a:lnTo>
                    <a:pt x="123864" y="300286"/>
                  </a:lnTo>
                  <a:lnTo>
                    <a:pt x="142304" y="345903"/>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14" name="SMARTInkShape-828"/>
            <p:cNvSpPr/>
            <p:nvPr/>
          </p:nvSpPr>
          <p:spPr>
            <a:xfrm>
              <a:off x="4838700" y="4038600"/>
              <a:ext cx="28576" cy="314326"/>
            </a:xfrm>
            <a:custGeom>
              <a:avLst/>
              <a:gdLst/>
              <a:ahLst/>
              <a:cxnLst/>
              <a:rect l="0" t="0" r="0" b="0"/>
              <a:pathLst>
                <a:path w="28576" h="314326">
                  <a:moveTo>
                    <a:pt x="0" y="0"/>
                  </a:moveTo>
                  <a:lnTo>
                    <a:pt x="0" y="47559"/>
                  </a:lnTo>
                  <a:lnTo>
                    <a:pt x="2822" y="87470"/>
                  </a:lnTo>
                  <a:lnTo>
                    <a:pt x="7539" y="134925"/>
                  </a:lnTo>
                  <a:lnTo>
                    <a:pt x="8936" y="177561"/>
                  </a:lnTo>
                  <a:lnTo>
                    <a:pt x="12173" y="221944"/>
                  </a:lnTo>
                  <a:lnTo>
                    <a:pt x="18145" y="268803"/>
                  </a:lnTo>
                  <a:lnTo>
                    <a:pt x="19840" y="293781"/>
                  </a:lnTo>
                  <a:lnTo>
                    <a:pt x="28575" y="31432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15" name="SMARTInkShape-829"/>
            <p:cNvSpPr/>
            <p:nvPr/>
          </p:nvSpPr>
          <p:spPr>
            <a:xfrm>
              <a:off x="4639669" y="4212741"/>
              <a:ext cx="170457" cy="143736"/>
            </a:xfrm>
            <a:custGeom>
              <a:avLst/>
              <a:gdLst/>
              <a:ahLst/>
              <a:cxnLst/>
              <a:rect l="0" t="0" r="0" b="0"/>
              <a:pathLst>
                <a:path w="170457" h="143736">
                  <a:moveTo>
                    <a:pt x="84731" y="6834"/>
                  </a:moveTo>
                  <a:lnTo>
                    <a:pt x="79675" y="11890"/>
                  </a:lnTo>
                  <a:lnTo>
                    <a:pt x="74370" y="14373"/>
                  </a:lnTo>
                  <a:lnTo>
                    <a:pt x="51616" y="23702"/>
                  </a:lnTo>
                  <a:lnTo>
                    <a:pt x="26108" y="38715"/>
                  </a:lnTo>
                  <a:lnTo>
                    <a:pt x="10329" y="53204"/>
                  </a:lnTo>
                  <a:lnTo>
                    <a:pt x="4038" y="64838"/>
                  </a:lnTo>
                  <a:lnTo>
                    <a:pt x="0" y="84496"/>
                  </a:lnTo>
                  <a:lnTo>
                    <a:pt x="4357" y="100283"/>
                  </a:lnTo>
                  <a:lnTo>
                    <a:pt x="12320" y="109397"/>
                  </a:lnTo>
                  <a:lnTo>
                    <a:pt x="22915" y="115918"/>
                  </a:lnTo>
                  <a:lnTo>
                    <a:pt x="34680" y="118816"/>
                  </a:lnTo>
                  <a:lnTo>
                    <a:pt x="46964" y="117282"/>
                  </a:lnTo>
                  <a:lnTo>
                    <a:pt x="72097" y="107673"/>
                  </a:lnTo>
                  <a:lnTo>
                    <a:pt x="79116" y="101746"/>
                  </a:lnTo>
                  <a:lnTo>
                    <a:pt x="97083" y="69897"/>
                  </a:lnTo>
                  <a:lnTo>
                    <a:pt x="102899" y="22404"/>
                  </a:lnTo>
                  <a:lnTo>
                    <a:pt x="103703" y="0"/>
                  </a:lnTo>
                  <a:lnTo>
                    <a:pt x="102671" y="162"/>
                  </a:lnTo>
                  <a:lnTo>
                    <a:pt x="98701" y="3163"/>
                  </a:lnTo>
                  <a:lnTo>
                    <a:pt x="96231" y="8025"/>
                  </a:lnTo>
                  <a:lnTo>
                    <a:pt x="94516" y="39133"/>
                  </a:lnTo>
                  <a:lnTo>
                    <a:pt x="97129" y="78752"/>
                  </a:lnTo>
                  <a:lnTo>
                    <a:pt x="107454" y="103637"/>
                  </a:lnTo>
                  <a:lnTo>
                    <a:pt x="135189" y="142335"/>
                  </a:lnTo>
                  <a:lnTo>
                    <a:pt x="139536" y="143735"/>
                  </a:lnTo>
                  <a:lnTo>
                    <a:pt x="170456" y="140184"/>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16" name="SMARTInkShape-830"/>
            <p:cNvSpPr/>
            <p:nvPr/>
          </p:nvSpPr>
          <p:spPr>
            <a:xfrm>
              <a:off x="4492625" y="4210050"/>
              <a:ext cx="146051" cy="147767"/>
            </a:xfrm>
            <a:custGeom>
              <a:avLst/>
              <a:gdLst/>
              <a:ahLst/>
              <a:cxnLst/>
              <a:rect l="0" t="0" r="0" b="0"/>
              <a:pathLst>
                <a:path w="146051" h="147767">
                  <a:moveTo>
                    <a:pt x="88900" y="0"/>
                  </a:moveTo>
                  <a:lnTo>
                    <a:pt x="63991" y="1058"/>
                  </a:lnTo>
                  <a:lnTo>
                    <a:pt x="48196" y="5056"/>
                  </a:lnTo>
                  <a:lnTo>
                    <a:pt x="36237" y="13183"/>
                  </a:lnTo>
                  <a:lnTo>
                    <a:pt x="9920" y="49361"/>
                  </a:lnTo>
                  <a:lnTo>
                    <a:pt x="1586" y="67447"/>
                  </a:lnTo>
                  <a:lnTo>
                    <a:pt x="0" y="83245"/>
                  </a:lnTo>
                  <a:lnTo>
                    <a:pt x="7604" y="110635"/>
                  </a:lnTo>
                  <a:lnTo>
                    <a:pt x="11419" y="115032"/>
                  </a:lnTo>
                  <a:lnTo>
                    <a:pt x="28654" y="122667"/>
                  </a:lnTo>
                  <a:lnTo>
                    <a:pt x="40946" y="118426"/>
                  </a:lnTo>
                  <a:lnTo>
                    <a:pt x="49243" y="107667"/>
                  </a:lnTo>
                  <a:lnTo>
                    <a:pt x="66470" y="60314"/>
                  </a:lnTo>
                  <a:lnTo>
                    <a:pt x="76512" y="29827"/>
                  </a:lnTo>
                  <a:lnTo>
                    <a:pt x="79208" y="2512"/>
                  </a:lnTo>
                  <a:lnTo>
                    <a:pt x="78205" y="2733"/>
                  </a:lnTo>
                  <a:lnTo>
                    <a:pt x="74269" y="5801"/>
                  </a:lnTo>
                  <a:lnTo>
                    <a:pt x="71814" y="10692"/>
                  </a:lnTo>
                  <a:lnTo>
                    <a:pt x="69965" y="50133"/>
                  </a:lnTo>
                  <a:lnTo>
                    <a:pt x="77404" y="92758"/>
                  </a:lnTo>
                  <a:lnTo>
                    <a:pt x="81613" y="113562"/>
                  </a:lnTo>
                  <a:lnTo>
                    <a:pt x="84042" y="120158"/>
                  </a:lnTo>
                  <a:lnTo>
                    <a:pt x="92385" y="130309"/>
                  </a:lnTo>
                  <a:lnTo>
                    <a:pt x="113505" y="147766"/>
                  </a:lnTo>
                  <a:lnTo>
                    <a:pt x="146050" y="14287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17" name="SMARTInkShape-831"/>
            <p:cNvSpPr/>
            <p:nvPr/>
          </p:nvSpPr>
          <p:spPr>
            <a:xfrm>
              <a:off x="4281193" y="4057650"/>
              <a:ext cx="166983" cy="323851"/>
            </a:xfrm>
            <a:custGeom>
              <a:avLst/>
              <a:gdLst/>
              <a:ahLst/>
              <a:cxnLst/>
              <a:rect l="0" t="0" r="0" b="0"/>
              <a:pathLst>
                <a:path w="166983" h="323851">
                  <a:moveTo>
                    <a:pt x="5057" y="0"/>
                  </a:moveTo>
                  <a:lnTo>
                    <a:pt x="5057" y="5056"/>
                  </a:lnTo>
                  <a:lnTo>
                    <a:pt x="0" y="18314"/>
                  </a:lnTo>
                  <a:lnTo>
                    <a:pt x="1912" y="55874"/>
                  </a:lnTo>
                  <a:lnTo>
                    <a:pt x="4125" y="97106"/>
                  </a:lnTo>
                  <a:lnTo>
                    <a:pt x="5931" y="140302"/>
                  </a:lnTo>
                  <a:lnTo>
                    <a:pt x="15382" y="178781"/>
                  </a:lnTo>
                  <a:lnTo>
                    <a:pt x="22383" y="226285"/>
                  </a:lnTo>
                  <a:lnTo>
                    <a:pt x="24062" y="273561"/>
                  </a:lnTo>
                  <a:lnTo>
                    <a:pt x="24106" y="229464"/>
                  </a:lnTo>
                  <a:lnTo>
                    <a:pt x="31711" y="186241"/>
                  </a:lnTo>
                  <a:lnTo>
                    <a:pt x="46497" y="155223"/>
                  </a:lnTo>
                  <a:lnTo>
                    <a:pt x="50676" y="151107"/>
                  </a:lnTo>
                  <a:lnTo>
                    <a:pt x="60962" y="146534"/>
                  </a:lnTo>
                  <a:lnTo>
                    <a:pt x="73598" y="143959"/>
                  </a:lnTo>
                  <a:lnTo>
                    <a:pt x="80675" y="146179"/>
                  </a:lnTo>
                  <a:lnTo>
                    <a:pt x="98899" y="161284"/>
                  </a:lnTo>
                  <a:lnTo>
                    <a:pt x="111649" y="178551"/>
                  </a:lnTo>
                  <a:lnTo>
                    <a:pt x="128703" y="222832"/>
                  </a:lnTo>
                  <a:lnTo>
                    <a:pt x="138188" y="267861"/>
                  </a:lnTo>
                  <a:lnTo>
                    <a:pt x="152546" y="312396"/>
                  </a:lnTo>
                  <a:lnTo>
                    <a:pt x="155242" y="316214"/>
                  </a:lnTo>
                  <a:lnTo>
                    <a:pt x="166982" y="32385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18" name="SMARTInkShape-832"/>
            <p:cNvSpPr/>
            <p:nvPr/>
          </p:nvSpPr>
          <p:spPr>
            <a:xfrm>
              <a:off x="4105275" y="4225074"/>
              <a:ext cx="161926" cy="134339"/>
            </a:xfrm>
            <a:custGeom>
              <a:avLst/>
              <a:gdLst/>
              <a:ahLst/>
              <a:cxnLst/>
              <a:rect l="0" t="0" r="0" b="0"/>
              <a:pathLst>
                <a:path w="161926" h="134339">
                  <a:moveTo>
                    <a:pt x="0" y="89751"/>
                  </a:moveTo>
                  <a:lnTo>
                    <a:pt x="5057" y="94807"/>
                  </a:lnTo>
                  <a:lnTo>
                    <a:pt x="7539" y="100112"/>
                  </a:lnTo>
                  <a:lnTo>
                    <a:pt x="8201" y="103008"/>
                  </a:lnTo>
                  <a:lnTo>
                    <a:pt x="14581" y="109049"/>
                  </a:lnTo>
                  <a:lnTo>
                    <a:pt x="19246" y="112141"/>
                  </a:lnTo>
                  <a:lnTo>
                    <a:pt x="24472" y="113144"/>
                  </a:lnTo>
                  <a:lnTo>
                    <a:pt x="35924" y="111437"/>
                  </a:lnTo>
                  <a:lnTo>
                    <a:pt x="49214" y="104526"/>
                  </a:lnTo>
                  <a:lnTo>
                    <a:pt x="64912" y="90718"/>
                  </a:lnTo>
                  <a:lnTo>
                    <a:pt x="77912" y="68165"/>
                  </a:lnTo>
                  <a:lnTo>
                    <a:pt x="93240" y="23441"/>
                  </a:lnTo>
                  <a:lnTo>
                    <a:pt x="92852" y="19086"/>
                  </a:lnTo>
                  <a:lnTo>
                    <a:pt x="86873" y="1162"/>
                  </a:lnTo>
                  <a:lnTo>
                    <a:pt x="84373" y="0"/>
                  </a:lnTo>
                  <a:lnTo>
                    <a:pt x="75952" y="1531"/>
                  </a:lnTo>
                  <a:lnTo>
                    <a:pt x="59311" y="13400"/>
                  </a:lnTo>
                  <a:lnTo>
                    <a:pt x="27193" y="51886"/>
                  </a:lnTo>
                  <a:lnTo>
                    <a:pt x="25491" y="68336"/>
                  </a:lnTo>
                  <a:lnTo>
                    <a:pt x="33022" y="108334"/>
                  </a:lnTo>
                  <a:lnTo>
                    <a:pt x="38948" y="115898"/>
                  </a:lnTo>
                  <a:lnTo>
                    <a:pt x="56821" y="127125"/>
                  </a:lnTo>
                  <a:lnTo>
                    <a:pt x="80571" y="134338"/>
                  </a:lnTo>
                  <a:lnTo>
                    <a:pt x="121710" y="129171"/>
                  </a:lnTo>
                  <a:lnTo>
                    <a:pt x="161925" y="118326"/>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19" name="SMARTInkShape-833"/>
            <p:cNvSpPr/>
            <p:nvPr/>
          </p:nvSpPr>
          <p:spPr>
            <a:xfrm>
              <a:off x="3991402" y="4029075"/>
              <a:ext cx="111546" cy="340334"/>
            </a:xfrm>
            <a:custGeom>
              <a:avLst/>
              <a:gdLst/>
              <a:ahLst/>
              <a:cxnLst/>
              <a:rect l="0" t="0" r="0" b="0"/>
              <a:pathLst>
                <a:path w="111546" h="340334">
                  <a:moveTo>
                    <a:pt x="9098" y="0"/>
                  </a:moveTo>
                  <a:lnTo>
                    <a:pt x="9098" y="36728"/>
                  </a:lnTo>
                  <a:lnTo>
                    <a:pt x="9098" y="75793"/>
                  </a:lnTo>
                  <a:lnTo>
                    <a:pt x="9098" y="121863"/>
                  </a:lnTo>
                  <a:lnTo>
                    <a:pt x="15644" y="163654"/>
                  </a:lnTo>
                  <a:lnTo>
                    <a:pt x="17740" y="204536"/>
                  </a:lnTo>
                  <a:lnTo>
                    <a:pt x="18449" y="251167"/>
                  </a:lnTo>
                  <a:lnTo>
                    <a:pt x="17542" y="294680"/>
                  </a:lnTo>
                  <a:lnTo>
                    <a:pt x="10419" y="319591"/>
                  </a:lnTo>
                  <a:lnTo>
                    <a:pt x="8920" y="321010"/>
                  </a:lnTo>
                  <a:lnTo>
                    <a:pt x="4433" y="322588"/>
                  </a:lnTo>
                  <a:lnTo>
                    <a:pt x="2813" y="319834"/>
                  </a:lnTo>
                  <a:lnTo>
                    <a:pt x="0" y="294080"/>
                  </a:lnTo>
                  <a:lnTo>
                    <a:pt x="12868" y="246709"/>
                  </a:lnTo>
                  <a:lnTo>
                    <a:pt x="26149" y="216969"/>
                  </a:lnTo>
                  <a:lnTo>
                    <a:pt x="36432" y="203675"/>
                  </a:lnTo>
                  <a:lnTo>
                    <a:pt x="50880" y="196355"/>
                  </a:lnTo>
                  <a:lnTo>
                    <a:pt x="65767" y="194161"/>
                  </a:lnTo>
                  <a:lnTo>
                    <a:pt x="75912" y="196713"/>
                  </a:lnTo>
                  <a:lnTo>
                    <a:pt x="87573" y="204100"/>
                  </a:lnTo>
                  <a:lnTo>
                    <a:pt x="97731" y="223105"/>
                  </a:lnTo>
                  <a:lnTo>
                    <a:pt x="111016" y="264409"/>
                  </a:lnTo>
                  <a:lnTo>
                    <a:pt x="111545" y="279440"/>
                  </a:lnTo>
                  <a:lnTo>
                    <a:pt x="108252" y="296704"/>
                  </a:lnTo>
                  <a:lnTo>
                    <a:pt x="95392" y="319217"/>
                  </a:lnTo>
                  <a:lnTo>
                    <a:pt x="81318" y="329905"/>
                  </a:lnTo>
                  <a:lnTo>
                    <a:pt x="56525" y="340333"/>
                  </a:lnTo>
                  <a:lnTo>
                    <a:pt x="45699" y="338937"/>
                  </a:lnTo>
                  <a:lnTo>
                    <a:pt x="9098" y="31432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20" name="SMARTInkShape-834"/>
            <p:cNvSpPr/>
            <p:nvPr/>
          </p:nvSpPr>
          <p:spPr>
            <a:xfrm>
              <a:off x="3686175" y="4202642"/>
              <a:ext cx="133351" cy="150284"/>
            </a:xfrm>
            <a:custGeom>
              <a:avLst/>
              <a:gdLst/>
              <a:ahLst/>
              <a:cxnLst/>
              <a:rect l="0" t="0" r="0" b="0"/>
              <a:pathLst>
                <a:path w="133351" h="150284">
                  <a:moveTo>
                    <a:pt x="0" y="26458"/>
                  </a:moveTo>
                  <a:lnTo>
                    <a:pt x="2822" y="71195"/>
                  </a:lnTo>
                  <a:lnTo>
                    <a:pt x="18964" y="117166"/>
                  </a:lnTo>
                  <a:lnTo>
                    <a:pt x="27100" y="129171"/>
                  </a:lnTo>
                  <a:lnTo>
                    <a:pt x="27592" y="128800"/>
                  </a:lnTo>
                  <a:lnTo>
                    <a:pt x="28284" y="121105"/>
                  </a:lnTo>
                  <a:lnTo>
                    <a:pt x="29608" y="78682"/>
                  </a:lnTo>
                  <a:lnTo>
                    <a:pt x="37230" y="48399"/>
                  </a:lnTo>
                  <a:lnTo>
                    <a:pt x="62727" y="12370"/>
                  </a:lnTo>
                  <a:lnTo>
                    <a:pt x="69506" y="5027"/>
                  </a:lnTo>
                  <a:lnTo>
                    <a:pt x="78870" y="1058"/>
                  </a:lnTo>
                  <a:lnTo>
                    <a:pt x="84330" y="0"/>
                  </a:lnTo>
                  <a:lnTo>
                    <a:pt x="89028" y="352"/>
                  </a:lnTo>
                  <a:lnTo>
                    <a:pt x="97071" y="3567"/>
                  </a:lnTo>
                  <a:lnTo>
                    <a:pt x="112605" y="21439"/>
                  </a:lnTo>
                  <a:lnTo>
                    <a:pt x="118838" y="40808"/>
                  </a:lnTo>
                  <a:lnTo>
                    <a:pt x="127896" y="82679"/>
                  </a:lnTo>
                  <a:lnTo>
                    <a:pt x="132871" y="124275"/>
                  </a:lnTo>
                  <a:lnTo>
                    <a:pt x="133350" y="150283"/>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21" name="SMARTInkShape-835"/>
            <p:cNvSpPr/>
            <p:nvPr/>
          </p:nvSpPr>
          <p:spPr>
            <a:xfrm>
              <a:off x="3514725" y="4221575"/>
              <a:ext cx="114301" cy="134697"/>
            </a:xfrm>
            <a:custGeom>
              <a:avLst/>
              <a:gdLst/>
              <a:ahLst/>
              <a:cxnLst/>
              <a:rect l="0" t="0" r="0" b="0"/>
              <a:pathLst>
                <a:path w="114301" h="134697">
                  <a:moveTo>
                    <a:pt x="0" y="83725"/>
                  </a:moveTo>
                  <a:lnTo>
                    <a:pt x="5057" y="83725"/>
                  </a:lnTo>
                  <a:lnTo>
                    <a:pt x="35211" y="72966"/>
                  </a:lnTo>
                  <a:lnTo>
                    <a:pt x="60656" y="56474"/>
                  </a:lnTo>
                  <a:lnTo>
                    <a:pt x="74583" y="49388"/>
                  </a:lnTo>
                  <a:lnTo>
                    <a:pt x="80773" y="42712"/>
                  </a:lnTo>
                  <a:lnTo>
                    <a:pt x="91293" y="23256"/>
                  </a:lnTo>
                  <a:lnTo>
                    <a:pt x="93491" y="15222"/>
                  </a:lnTo>
                  <a:lnTo>
                    <a:pt x="93019" y="11598"/>
                  </a:lnTo>
                  <a:lnTo>
                    <a:pt x="89672" y="4749"/>
                  </a:lnTo>
                  <a:lnTo>
                    <a:pt x="86240" y="2499"/>
                  </a:lnTo>
                  <a:lnTo>
                    <a:pt x="76782" y="0"/>
                  </a:lnTo>
                  <a:lnTo>
                    <a:pt x="71296" y="1450"/>
                  </a:lnTo>
                  <a:lnTo>
                    <a:pt x="46104" y="19634"/>
                  </a:lnTo>
                  <a:lnTo>
                    <a:pt x="30359" y="39688"/>
                  </a:lnTo>
                  <a:lnTo>
                    <a:pt x="24076" y="59567"/>
                  </a:lnTo>
                  <a:lnTo>
                    <a:pt x="22342" y="81455"/>
                  </a:lnTo>
                  <a:lnTo>
                    <a:pt x="27316" y="109511"/>
                  </a:lnTo>
                  <a:lnTo>
                    <a:pt x="32601" y="120938"/>
                  </a:lnTo>
                  <a:lnTo>
                    <a:pt x="44123" y="129544"/>
                  </a:lnTo>
                  <a:lnTo>
                    <a:pt x="51640" y="133321"/>
                  </a:lnTo>
                  <a:lnTo>
                    <a:pt x="71282" y="134696"/>
                  </a:lnTo>
                  <a:lnTo>
                    <a:pt x="90947" y="131779"/>
                  </a:lnTo>
                  <a:lnTo>
                    <a:pt x="114300" y="12182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22" name="SMARTInkShape-836"/>
            <p:cNvSpPr/>
            <p:nvPr/>
          </p:nvSpPr>
          <p:spPr>
            <a:xfrm>
              <a:off x="3333750" y="4238625"/>
              <a:ext cx="76201" cy="19051"/>
            </a:xfrm>
            <a:custGeom>
              <a:avLst/>
              <a:gdLst/>
              <a:ahLst/>
              <a:cxnLst/>
              <a:rect l="0" t="0" r="0" b="0"/>
              <a:pathLst>
                <a:path w="76201" h="19051">
                  <a:moveTo>
                    <a:pt x="0" y="0"/>
                  </a:moveTo>
                  <a:lnTo>
                    <a:pt x="42815" y="11759"/>
                  </a:lnTo>
                  <a:lnTo>
                    <a:pt x="76200" y="1905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23" name="SMARTInkShape-837"/>
            <p:cNvSpPr/>
            <p:nvPr/>
          </p:nvSpPr>
          <p:spPr>
            <a:xfrm>
              <a:off x="3352800" y="4181475"/>
              <a:ext cx="76201" cy="206827"/>
            </a:xfrm>
            <a:custGeom>
              <a:avLst/>
              <a:gdLst/>
              <a:ahLst/>
              <a:cxnLst/>
              <a:rect l="0" t="0" r="0" b="0"/>
              <a:pathLst>
                <a:path w="76201" h="206827">
                  <a:moveTo>
                    <a:pt x="0" y="0"/>
                  </a:moveTo>
                  <a:lnTo>
                    <a:pt x="0" y="5056"/>
                  </a:lnTo>
                  <a:lnTo>
                    <a:pt x="5057" y="18314"/>
                  </a:lnTo>
                  <a:lnTo>
                    <a:pt x="1398" y="65846"/>
                  </a:lnTo>
                  <a:lnTo>
                    <a:pt x="276" y="109668"/>
                  </a:lnTo>
                  <a:lnTo>
                    <a:pt x="1113" y="150426"/>
                  </a:lnTo>
                  <a:lnTo>
                    <a:pt x="5081" y="165987"/>
                  </a:lnTo>
                  <a:lnTo>
                    <a:pt x="22797" y="192165"/>
                  </a:lnTo>
                  <a:lnTo>
                    <a:pt x="30593" y="201118"/>
                  </a:lnTo>
                  <a:lnTo>
                    <a:pt x="43231" y="205803"/>
                  </a:lnTo>
                  <a:lnTo>
                    <a:pt x="57314" y="206826"/>
                  </a:lnTo>
                  <a:lnTo>
                    <a:pt x="76200" y="20002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24" name="SMARTInkShape-838"/>
            <p:cNvSpPr/>
            <p:nvPr/>
          </p:nvSpPr>
          <p:spPr>
            <a:xfrm>
              <a:off x="3209925" y="4276725"/>
              <a:ext cx="123826" cy="133351"/>
            </a:xfrm>
            <a:custGeom>
              <a:avLst/>
              <a:gdLst/>
              <a:ahLst/>
              <a:cxnLst/>
              <a:rect l="0" t="0" r="0" b="0"/>
              <a:pathLst>
                <a:path w="123826" h="133351">
                  <a:moveTo>
                    <a:pt x="0" y="0"/>
                  </a:moveTo>
                  <a:lnTo>
                    <a:pt x="0" y="5056"/>
                  </a:lnTo>
                  <a:lnTo>
                    <a:pt x="2822" y="10361"/>
                  </a:lnTo>
                  <a:lnTo>
                    <a:pt x="5057" y="13257"/>
                  </a:lnTo>
                  <a:lnTo>
                    <a:pt x="16868" y="58788"/>
                  </a:lnTo>
                  <a:lnTo>
                    <a:pt x="25949" y="75269"/>
                  </a:lnTo>
                  <a:lnTo>
                    <a:pt x="28466" y="82136"/>
                  </a:lnTo>
                  <a:lnTo>
                    <a:pt x="37662" y="94676"/>
                  </a:lnTo>
                  <a:lnTo>
                    <a:pt x="43027" y="84967"/>
                  </a:lnTo>
                  <a:lnTo>
                    <a:pt x="43501" y="79928"/>
                  </a:lnTo>
                  <a:lnTo>
                    <a:pt x="41229" y="61664"/>
                  </a:lnTo>
                  <a:lnTo>
                    <a:pt x="44077" y="45398"/>
                  </a:lnTo>
                  <a:lnTo>
                    <a:pt x="56686" y="23447"/>
                  </a:lnTo>
                  <a:lnTo>
                    <a:pt x="68772" y="8593"/>
                  </a:lnTo>
                  <a:lnTo>
                    <a:pt x="75721" y="3820"/>
                  </a:lnTo>
                  <a:lnTo>
                    <a:pt x="79056" y="2546"/>
                  </a:lnTo>
                  <a:lnTo>
                    <a:pt x="82337" y="2756"/>
                  </a:lnTo>
                  <a:lnTo>
                    <a:pt x="88805" y="5811"/>
                  </a:lnTo>
                  <a:lnTo>
                    <a:pt x="107941" y="30657"/>
                  </a:lnTo>
                  <a:lnTo>
                    <a:pt x="111474" y="43259"/>
                  </a:lnTo>
                  <a:lnTo>
                    <a:pt x="116285" y="65381"/>
                  </a:lnTo>
                  <a:lnTo>
                    <a:pt x="121591" y="85342"/>
                  </a:lnTo>
                  <a:lnTo>
                    <a:pt x="123825" y="13335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25" name="SMARTInkShape-839"/>
            <p:cNvSpPr/>
            <p:nvPr/>
          </p:nvSpPr>
          <p:spPr>
            <a:xfrm>
              <a:off x="3048000" y="4295775"/>
              <a:ext cx="142876" cy="123826"/>
            </a:xfrm>
            <a:custGeom>
              <a:avLst/>
              <a:gdLst/>
              <a:ahLst/>
              <a:cxnLst/>
              <a:rect l="0" t="0" r="0" b="0"/>
              <a:pathLst>
                <a:path w="142876" h="123826">
                  <a:moveTo>
                    <a:pt x="0" y="0"/>
                  </a:moveTo>
                  <a:lnTo>
                    <a:pt x="1058" y="44912"/>
                  </a:lnTo>
                  <a:lnTo>
                    <a:pt x="13257" y="81566"/>
                  </a:lnTo>
                  <a:lnTo>
                    <a:pt x="22390" y="96252"/>
                  </a:lnTo>
                  <a:lnTo>
                    <a:pt x="28648" y="100987"/>
                  </a:lnTo>
                  <a:lnTo>
                    <a:pt x="31799" y="102250"/>
                  </a:lnTo>
                  <a:lnTo>
                    <a:pt x="34958" y="102033"/>
                  </a:lnTo>
                  <a:lnTo>
                    <a:pt x="55861" y="91296"/>
                  </a:lnTo>
                  <a:lnTo>
                    <a:pt x="64691" y="82556"/>
                  </a:lnTo>
                  <a:lnTo>
                    <a:pt x="78983" y="59699"/>
                  </a:lnTo>
                  <a:lnTo>
                    <a:pt x="83727" y="41090"/>
                  </a:lnTo>
                  <a:lnTo>
                    <a:pt x="85721" y="214"/>
                  </a:lnTo>
                  <a:lnTo>
                    <a:pt x="86782" y="16309"/>
                  </a:lnTo>
                  <a:lnTo>
                    <a:pt x="95426" y="59667"/>
                  </a:lnTo>
                  <a:lnTo>
                    <a:pt x="108259" y="88417"/>
                  </a:lnTo>
                  <a:lnTo>
                    <a:pt x="117965" y="102796"/>
                  </a:lnTo>
                  <a:lnTo>
                    <a:pt x="132820" y="117672"/>
                  </a:lnTo>
                  <a:lnTo>
                    <a:pt x="142875" y="12382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26" name="SMARTInkShape-840"/>
            <p:cNvSpPr/>
            <p:nvPr/>
          </p:nvSpPr>
          <p:spPr>
            <a:xfrm>
              <a:off x="2907807" y="4267574"/>
              <a:ext cx="119074" cy="301777"/>
            </a:xfrm>
            <a:custGeom>
              <a:avLst/>
              <a:gdLst/>
              <a:ahLst/>
              <a:cxnLst/>
              <a:rect l="0" t="0" r="0" b="0"/>
              <a:pathLst>
                <a:path w="119074" h="301777">
                  <a:moveTo>
                    <a:pt x="6843" y="28201"/>
                  </a:moveTo>
                  <a:lnTo>
                    <a:pt x="9665" y="72855"/>
                  </a:lnTo>
                  <a:lnTo>
                    <a:pt x="20100" y="118396"/>
                  </a:lnTo>
                  <a:lnTo>
                    <a:pt x="32353" y="161611"/>
                  </a:lnTo>
                  <a:lnTo>
                    <a:pt x="40742" y="197434"/>
                  </a:lnTo>
                  <a:lnTo>
                    <a:pt x="44113" y="244643"/>
                  </a:lnTo>
                  <a:lnTo>
                    <a:pt x="44870" y="291011"/>
                  </a:lnTo>
                  <a:lnTo>
                    <a:pt x="44895" y="295483"/>
                  </a:lnTo>
                  <a:lnTo>
                    <a:pt x="43852" y="298464"/>
                  </a:lnTo>
                  <a:lnTo>
                    <a:pt x="42099" y="300451"/>
                  </a:lnTo>
                  <a:lnTo>
                    <a:pt x="39872" y="301776"/>
                  </a:lnTo>
                  <a:lnTo>
                    <a:pt x="38388" y="301601"/>
                  </a:lnTo>
                  <a:lnTo>
                    <a:pt x="37398" y="300426"/>
                  </a:lnTo>
                  <a:lnTo>
                    <a:pt x="30360" y="288072"/>
                  </a:lnTo>
                  <a:lnTo>
                    <a:pt x="25696" y="280823"/>
                  </a:lnTo>
                  <a:lnTo>
                    <a:pt x="17152" y="234343"/>
                  </a:lnTo>
                  <a:lnTo>
                    <a:pt x="6371" y="193020"/>
                  </a:lnTo>
                  <a:lnTo>
                    <a:pt x="0" y="150061"/>
                  </a:lnTo>
                  <a:lnTo>
                    <a:pt x="935" y="106641"/>
                  </a:lnTo>
                  <a:lnTo>
                    <a:pt x="10733" y="64156"/>
                  </a:lnTo>
                  <a:lnTo>
                    <a:pt x="23918" y="28836"/>
                  </a:lnTo>
                  <a:lnTo>
                    <a:pt x="38831" y="9222"/>
                  </a:lnTo>
                  <a:lnTo>
                    <a:pt x="46813" y="3890"/>
                  </a:lnTo>
                  <a:lnTo>
                    <a:pt x="88512" y="0"/>
                  </a:lnTo>
                  <a:lnTo>
                    <a:pt x="98879" y="2615"/>
                  </a:lnTo>
                  <a:lnTo>
                    <a:pt x="114158" y="12916"/>
                  </a:lnTo>
                  <a:lnTo>
                    <a:pt x="118039" y="24583"/>
                  </a:lnTo>
                  <a:lnTo>
                    <a:pt x="119073" y="32139"/>
                  </a:lnTo>
                  <a:lnTo>
                    <a:pt x="114579" y="46179"/>
                  </a:lnTo>
                  <a:lnTo>
                    <a:pt x="90006" y="88079"/>
                  </a:lnTo>
                  <a:lnTo>
                    <a:pt x="77671" y="103497"/>
                  </a:lnTo>
                  <a:lnTo>
                    <a:pt x="54993" y="117068"/>
                  </a:lnTo>
                  <a:lnTo>
                    <a:pt x="6843" y="132976"/>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27" name="SMARTInkShape-841"/>
            <p:cNvSpPr/>
            <p:nvPr/>
          </p:nvSpPr>
          <p:spPr>
            <a:xfrm>
              <a:off x="2511431" y="4287363"/>
              <a:ext cx="117470" cy="157088"/>
            </a:xfrm>
            <a:custGeom>
              <a:avLst/>
              <a:gdLst/>
              <a:ahLst/>
              <a:cxnLst/>
              <a:rect l="0" t="0" r="0" b="0"/>
              <a:pathLst>
                <a:path w="117470" h="157088">
                  <a:moveTo>
                    <a:pt x="3169" y="84612"/>
                  </a:moveTo>
                  <a:lnTo>
                    <a:pt x="3169" y="89668"/>
                  </a:lnTo>
                  <a:lnTo>
                    <a:pt x="4227" y="91158"/>
                  </a:lnTo>
                  <a:lnTo>
                    <a:pt x="5991" y="92151"/>
                  </a:lnTo>
                  <a:lnTo>
                    <a:pt x="8226" y="92813"/>
                  </a:lnTo>
                  <a:lnTo>
                    <a:pt x="22467" y="101502"/>
                  </a:lnTo>
                  <a:lnTo>
                    <a:pt x="25559" y="102222"/>
                  </a:lnTo>
                  <a:lnTo>
                    <a:pt x="52660" y="95335"/>
                  </a:lnTo>
                  <a:lnTo>
                    <a:pt x="59737" y="89025"/>
                  </a:lnTo>
                  <a:lnTo>
                    <a:pt x="90711" y="49388"/>
                  </a:lnTo>
                  <a:lnTo>
                    <a:pt x="96135" y="30549"/>
                  </a:lnTo>
                  <a:lnTo>
                    <a:pt x="98218" y="2642"/>
                  </a:lnTo>
                  <a:lnTo>
                    <a:pt x="96169" y="1390"/>
                  </a:lnTo>
                  <a:lnTo>
                    <a:pt x="88247" y="0"/>
                  </a:lnTo>
                  <a:lnTo>
                    <a:pt x="71886" y="4273"/>
                  </a:lnTo>
                  <a:lnTo>
                    <a:pt x="48577" y="17299"/>
                  </a:lnTo>
                  <a:lnTo>
                    <a:pt x="31675" y="34564"/>
                  </a:lnTo>
                  <a:lnTo>
                    <a:pt x="9937" y="68023"/>
                  </a:lnTo>
                  <a:lnTo>
                    <a:pt x="0" y="98982"/>
                  </a:lnTo>
                  <a:lnTo>
                    <a:pt x="1055" y="111460"/>
                  </a:lnTo>
                  <a:lnTo>
                    <a:pt x="7599" y="129491"/>
                  </a:lnTo>
                  <a:lnTo>
                    <a:pt x="26354" y="148239"/>
                  </a:lnTo>
                  <a:lnTo>
                    <a:pt x="40285" y="155224"/>
                  </a:lnTo>
                  <a:lnTo>
                    <a:pt x="46963" y="157087"/>
                  </a:lnTo>
                  <a:lnTo>
                    <a:pt x="76587" y="154652"/>
                  </a:lnTo>
                  <a:lnTo>
                    <a:pt x="117469" y="141762"/>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28" name="SMARTInkShape-842"/>
            <p:cNvSpPr/>
            <p:nvPr/>
          </p:nvSpPr>
          <p:spPr>
            <a:xfrm>
              <a:off x="2409825" y="4200525"/>
              <a:ext cx="38101" cy="266701"/>
            </a:xfrm>
            <a:custGeom>
              <a:avLst/>
              <a:gdLst/>
              <a:ahLst/>
              <a:cxnLst/>
              <a:rect l="0" t="0" r="0" b="0"/>
              <a:pathLst>
                <a:path w="38101" h="266701">
                  <a:moveTo>
                    <a:pt x="0" y="0"/>
                  </a:moveTo>
                  <a:lnTo>
                    <a:pt x="0" y="5056"/>
                  </a:lnTo>
                  <a:lnTo>
                    <a:pt x="2822" y="10361"/>
                  </a:lnTo>
                  <a:lnTo>
                    <a:pt x="7604" y="18363"/>
                  </a:lnTo>
                  <a:lnTo>
                    <a:pt x="15188" y="41777"/>
                  </a:lnTo>
                  <a:lnTo>
                    <a:pt x="18542" y="89215"/>
                  </a:lnTo>
                  <a:lnTo>
                    <a:pt x="18899" y="125447"/>
                  </a:lnTo>
                  <a:lnTo>
                    <a:pt x="19005" y="164640"/>
                  </a:lnTo>
                  <a:lnTo>
                    <a:pt x="25587" y="207146"/>
                  </a:lnTo>
                  <a:lnTo>
                    <a:pt x="38100" y="26670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29" name="SMARTInkShape-843"/>
            <p:cNvSpPr/>
            <p:nvPr/>
          </p:nvSpPr>
          <p:spPr>
            <a:xfrm>
              <a:off x="2352675" y="4200525"/>
              <a:ext cx="19051" cy="285751"/>
            </a:xfrm>
            <a:custGeom>
              <a:avLst/>
              <a:gdLst/>
              <a:ahLst/>
              <a:cxnLst/>
              <a:rect l="0" t="0" r="0" b="0"/>
              <a:pathLst>
                <a:path w="19051" h="285751">
                  <a:moveTo>
                    <a:pt x="0" y="0"/>
                  </a:moveTo>
                  <a:lnTo>
                    <a:pt x="0" y="45761"/>
                  </a:lnTo>
                  <a:lnTo>
                    <a:pt x="0" y="85761"/>
                  </a:lnTo>
                  <a:lnTo>
                    <a:pt x="1058" y="127046"/>
                  </a:lnTo>
                  <a:lnTo>
                    <a:pt x="6546" y="166877"/>
                  </a:lnTo>
                  <a:lnTo>
                    <a:pt x="8937" y="213154"/>
                  </a:lnTo>
                  <a:lnTo>
                    <a:pt x="19050" y="28575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30" name="SMARTInkShape-844"/>
            <p:cNvSpPr/>
            <p:nvPr/>
          </p:nvSpPr>
          <p:spPr>
            <a:xfrm>
              <a:off x="2144122" y="4297099"/>
              <a:ext cx="170454" cy="170127"/>
            </a:xfrm>
            <a:custGeom>
              <a:avLst/>
              <a:gdLst/>
              <a:ahLst/>
              <a:cxnLst/>
              <a:rect l="0" t="0" r="0" b="0"/>
              <a:pathLst>
                <a:path w="170454" h="170127">
                  <a:moveTo>
                    <a:pt x="103778" y="8201"/>
                  </a:moveTo>
                  <a:lnTo>
                    <a:pt x="95577" y="0"/>
                  </a:lnTo>
                  <a:lnTo>
                    <a:pt x="94077" y="617"/>
                  </a:lnTo>
                  <a:lnTo>
                    <a:pt x="89589" y="4125"/>
                  </a:lnTo>
                  <a:lnTo>
                    <a:pt x="81244" y="6389"/>
                  </a:lnTo>
                  <a:lnTo>
                    <a:pt x="76055" y="6993"/>
                  </a:lnTo>
                  <a:lnTo>
                    <a:pt x="64646" y="13309"/>
                  </a:lnTo>
                  <a:lnTo>
                    <a:pt x="46322" y="31587"/>
                  </a:lnTo>
                  <a:lnTo>
                    <a:pt x="16040" y="74421"/>
                  </a:lnTo>
                  <a:lnTo>
                    <a:pt x="6575" y="87374"/>
                  </a:lnTo>
                  <a:lnTo>
                    <a:pt x="0" y="109186"/>
                  </a:lnTo>
                  <a:lnTo>
                    <a:pt x="726" y="111508"/>
                  </a:lnTo>
                  <a:lnTo>
                    <a:pt x="4355" y="116909"/>
                  </a:lnTo>
                  <a:lnTo>
                    <a:pt x="12318" y="120016"/>
                  </a:lnTo>
                  <a:lnTo>
                    <a:pt x="17405" y="120844"/>
                  </a:lnTo>
                  <a:lnTo>
                    <a:pt x="28701" y="118942"/>
                  </a:lnTo>
                  <a:lnTo>
                    <a:pt x="44138" y="111922"/>
                  </a:lnTo>
                  <a:lnTo>
                    <a:pt x="61060" y="103139"/>
                  </a:lnTo>
                  <a:lnTo>
                    <a:pt x="90166" y="90689"/>
                  </a:lnTo>
                  <a:lnTo>
                    <a:pt x="97728" y="84374"/>
                  </a:lnTo>
                  <a:lnTo>
                    <a:pt x="107639" y="66639"/>
                  </a:lnTo>
                  <a:lnTo>
                    <a:pt x="112184" y="43812"/>
                  </a:lnTo>
                  <a:lnTo>
                    <a:pt x="113156" y="29641"/>
                  </a:lnTo>
                  <a:lnTo>
                    <a:pt x="108203" y="22903"/>
                  </a:lnTo>
                  <a:lnTo>
                    <a:pt x="102923" y="20027"/>
                  </a:lnTo>
                  <a:lnTo>
                    <a:pt x="95965" y="18180"/>
                  </a:lnTo>
                  <a:lnTo>
                    <a:pt x="95395" y="19087"/>
                  </a:lnTo>
                  <a:lnTo>
                    <a:pt x="94298" y="48329"/>
                  </a:lnTo>
                  <a:lnTo>
                    <a:pt x="99323" y="68774"/>
                  </a:lnTo>
                  <a:lnTo>
                    <a:pt x="122918" y="110492"/>
                  </a:lnTo>
                  <a:lnTo>
                    <a:pt x="135320" y="133054"/>
                  </a:lnTo>
                  <a:lnTo>
                    <a:pt x="140993" y="151498"/>
                  </a:lnTo>
                  <a:lnTo>
                    <a:pt x="143405" y="154533"/>
                  </a:lnTo>
                  <a:lnTo>
                    <a:pt x="159136" y="168447"/>
                  </a:lnTo>
                  <a:lnTo>
                    <a:pt x="162954" y="169380"/>
                  </a:lnTo>
                  <a:lnTo>
                    <a:pt x="170453" y="170126"/>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31" name="SMARTInkShape-845"/>
            <p:cNvSpPr/>
            <p:nvPr/>
          </p:nvSpPr>
          <p:spPr>
            <a:xfrm>
              <a:off x="1885950" y="4371975"/>
              <a:ext cx="142876" cy="1"/>
            </a:xfrm>
            <a:custGeom>
              <a:avLst/>
              <a:gdLst/>
              <a:ahLst/>
              <a:cxnLst/>
              <a:rect l="0" t="0" r="0" b="0"/>
              <a:pathLst>
                <a:path w="142876" h="1">
                  <a:moveTo>
                    <a:pt x="0" y="0"/>
                  </a:moveTo>
                  <a:lnTo>
                    <a:pt x="41912" y="0"/>
                  </a:lnTo>
                  <a:lnTo>
                    <a:pt x="87713" y="0"/>
                  </a:lnTo>
                  <a:lnTo>
                    <a:pt x="142875"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948" name="SMARTInkShape-Group111"/>
          <p:cNvGrpSpPr/>
          <p:nvPr/>
        </p:nvGrpSpPr>
        <p:grpSpPr>
          <a:xfrm>
            <a:off x="1695539" y="4114800"/>
            <a:ext cx="985751" cy="523876"/>
            <a:chOff x="228716" y="4114800"/>
            <a:chExt cx="1314335" cy="523876"/>
          </a:xfrm>
        </p:grpSpPr>
        <p:sp>
          <p:nvSpPr>
            <p:cNvPr id="933" name="SMARTInkShape-846"/>
            <p:cNvSpPr/>
            <p:nvPr/>
          </p:nvSpPr>
          <p:spPr>
            <a:xfrm>
              <a:off x="342900" y="4591050"/>
              <a:ext cx="1200151" cy="47626"/>
            </a:xfrm>
            <a:custGeom>
              <a:avLst/>
              <a:gdLst/>
              <a:ahLst/>
              <a:cxnLst/>
              <a:rect l="0" t="0" r="0" b="0"/>
              <a:pathLst>
                <a:path w="1200151" h="47626">
                  <a:moveTo>
                    <a:pt x="0" y="47625"/>
                  </a:moveTo>
                  <a:lnTo>
                    <a:pt x="0" y="39424"/>
                  </a:lnTo>
                  <a:lnTo>
                    <a:pt x="44829" y="24959"/>
                  </a:lnTo>
                  <a:lnTo>
                    <a:pt x="89406" y="19159"/>
                  </a:lnTo>
                  <a:lnTo>
                    <a:pt x="124755" y="14512"/>
                  </a:lnTo>
                  <a:lnTo>
                    <a:pt x="171138" y="11002"/>
                  </a:lnTo>
                  <a:lnTo>
                    <a:pt x="211692" y="9963"/>
                  </a:lnTo>
                  <a:lnTo>
                    <a:pt x="250519" y="9655"/>
                  </a:lnTo>
                  <a:lnTo>
                    <a:pt x="293891" y="4507"/>
                  </a:lnTo>
                  <a:lnTo>
                    <a:pt x="340256" y="1336"/>
                  </a:lnTo>
                  <a:lnTo>
                    <a:pt x="387507" y="396"/>
                  </a:lnTo>
                  <a:lnTo>
                    <a:pt x="421992" y="176"/>
                  </a:lnTo>
                  <a:lnTo>
                    <a:pt x="457427" y="78"/>
                  </a:lnTo>
                  <a:lnTo>
                    <a:pt x="490815" y="35"/>
                  </a:lnTo>
                  <a:lnTo>
                    <a:pt x="526115" y="16"/>
                  </a:lnTo>
                  <a:lnTo>
                    <a:pt x="562970" y="7"/>
                  </a:lnTo>
                  <a:lnTo>
                    <a:pt x="600517" y="3"/>
                  </a:lnTo>
                  <a:lnTo>
                    <a:pt x="638372" y="2"/>
                  </a:lnTo>
                  <a:lnTo>
                    <a:pt x="676362" y="1"/>
                  </a:lnTo>
                  <a:lnTo>
                    <a:pt x="714414" y="0"/>
                  </a:lnTo>
                  <a:lnTo>
                    <a:pt x="749670" y="0"/>
                  </a:lnTo>
                  <a:lnTo>
                    <a:pt x="782978" y="0"/>
                  </a:lnTo>
                  <a:lnTo>
                    <a:pt x="815421" y="0"/>
                  </a:lnTo>
                  <a:lnTo>
                    <a:pt x="847479" y="0"/>
                  </a:lnTo>
                  <a:lnTo>
                    <a:pt x="879366" y="1058"/>
                  </a:lnTo>
                  <a:lnTo>
                    <a:pt x="911176" y="5056"/>
                  </a:lnTo>
                  <a:lnTo>
                    <a:pt x="942953" y="7539"/>
                  </a:lnTo>
                  <a:lnTo>
                    <a:pt x="987771" y="8936"/>
                  </a:lnTo>
                  <a:lnTo>
                    <a:pt x="1027862" y="9351"/>
                  </a:lnTo>
                  <a:lnTo>
                    <a:pt x="1074278" y="9491"/>
                  </a:lnTo>
                  <a:lnTo>
                    <a:pt x="1120858" y="17059"/>
                  </a:lnTo>
                  <a:lnTo>
                    <a:pt x="1167327" y="18788"/>
                  </a:lnTo>
                  <a:lnTo>
                    <a:pt x="1200150" y="1905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34" name="SMARTInkShape-847"/>
            <p:cNvSpPr/>
            <p:nvPr/>
          </p:nvSpPr>
          <p:spPr>
            <a:xfrm>
              <a:off x="1495425" y="4362450"/>
              <a:ext cx="19051" cy="1"/>
            </a:xfrm>
            <a:custGeom>
              <a:avLst/>
              <a:gdLst/>
              <a:ahLst/>
              <a:cxnLst/>
              <a:rect l="0" t="0" r="0" b="0"/>
              <a:pathLst>
                <a:path w="19051" h="1">
                  <a:moveTo>
                    <a:pt x="0" y="0"/>
                  </a:moveTo>
                  <a:lnTo>
                    <a:pt x="19050"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35" name="SMARTInkShape-848"/>
            <p:cNvSpPr/>
            <p:nvPr/>
          </p:nvSpPr>
          <p:spPr>
            <a:xfrm>
              <a:off x="1485900" y="4229100"/>
              <a:ext cx="19051" cy="9526"/>
            </a:xfrm>
            <a:custGeom>
              <a:avLst/>
              <a:gdLst/>
              <a:ahLst/>
              <a:cxnLst/>
              <a:rect l="0" t="0" r="0" b="0"/>
              <a:pathLst>
                <a:path w="19051" h="9526">
                  <a:moveTo>
                    <a:pt x="19050" y="9525"/>
                  </a:moveTo>
                  <a:lnTo>
                    <a:pt x="19050" y="1324"/>
                  </a:lnTo>
                  <a:lnTo>
                    <a:pt x="17992" y="883"/>
                  </a:lnTo>
                  <a:lnTo>
                    <a:pt x="0"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36" name="SMARTInkShape-849"/>
            <p:cNvSpPr/>
            <p:nvPr/>
          </p:nvSpPr>
          <p:spPr>
            <a:xfrm>
              <a:off x="1295400" y="4114800"/>
              <a:ext cx="47626" cy="371476"/>
            </a:xfrm>
            <a:custGeom>
              <a:avLst/>
              <a:gdLst/>
              <a:ahLst/>
              <a:cxnLst/>
              <a:rect l="0" t="0" r="0" b="0"/>
              <a:pathLst>
                <a:path w="47626" h="371476">
                  <a:moveTo>
                    <a:pt x="47625" y="0"/>
                  </a:moveTo>
                  <a:lnTo>
                    <a:pt x="42569" y="0"/>
                  </a:lnTo>
                  <a:lnTo>
                    <a:pt x="41079" y="1058"/>
                  </a:lnTo>
                  <a:lnTo>
                    <a:pt x="40086" y="2822"/>
                  </a:lnTo>
                  <a:lnTo>
                    <a:pt x="27913" y="42842"/>
                  </a:lnTo>
                  <a:lnTo>
                    <a:pt x="18854" y="80427"/>
                  </a:lnTo>
                  <a:lnTo>
                    <a:pt x="11368" y="125366"/>
                  </a:lnTo>
                  <a:lnTo>
                    <a:pt x="10071" y="162970"/>
                  </a:lnTo>
                  <a:lnTo>
                    <a:pt x="9687" y="207625"/>
                  </a:lnTo>
                  <a:lnTo>
                    <a:pt x="9557" y="249425"/>
                  </a:lnTo>
                  <a:lnTo>
                    <a:pt x="9531" y="293431"/>
                  </a:lnTo>
                  <a:lnTo>
                    <a:pt x="8470" y="311389"/>
                  </a:lnTo>
                  <a:lnTo>
                    <a:pt x="589" y="349896"/>
                  </a:lnTo>
                  <a:lnTo>
                    <a:pt x="0" y="37147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37" name="SMARTInkShape-850"/>
            <p:cNvSpPr/>
            <p:nvPr/>
          </p:nvSpPr>
          <p:spPr>
            <a:xfrm>
              <a:off x="1171575" y="4200525"/>
              <a:ext cx="209551" cy="295276"/>
            </a:xfrm>
            <a:custGeom>
              <a:avLst/>
              <a:gdLst/>
              <a:ahLst/>
              <a:cxnLst/>
              <a:rect l="0" t="0" r="0" b="0"/>
              <a:pathLst>
                <a:path w="209551" h="295276">
                  <a:moveTo>
                    <a:pt x="0" y="0"/>
                  </a:moveTo>
                  <a:lnTo>
                    <a:pt x="22390" y="44780"/>
                  </a:lnTo>
                  <a:lnTo>
                    <a:pt x="56022" y="89427"/>
                  </a:lnTo>
                  <a:lnTo>
                    <a:pt x="87612" y="133989"/>
                  </a:lnTo>
                  <a:lnTo>
                    <a:pt x="106441" y="158876"/>
                  </a:lnTo>
                  <a:lnTo>
                    <a:pt x="127956" y="198325"/>
                  </a:lnTo>
                  <a:lnTo>
                    <a:pt x="153819" y="242370"/>
                  </a:lnTo>
                  <a:lnTo>
                    <a:pt x="194560" y="289548"/>
                  </a:lnTo>
                  <a:lnTo>
                    <a:pt x="196382" y="291457"/>
                  </a:lnTo>
                  <a:lnTo>
                    <a:pt x="201228" y="293578"/>
                  </a:lnTo>
                  <a:lnTo>
                    <a:pt x="209550" y="29527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38" name="SMARTInkShape-851"/>
            <p:cNvSpPr/>
            <p:nvPr/>
          </p:nvSpPr>
          <p:spPr>
            <a:xfrm>
              <a:off x="1143000" y="4181475"/>
              <a:ext cx="66676" cy="352426"/>
            </a:xfrm>
            <a:custGeom>
              <a:avLst/>
              <a:gdLst/>
              <a:ahLst/>
              <a:cxnLst/>
              <a:rect l="0" t="0" r="0" b="0"/>
              <a:pathLst>
                <a:path w="66676" h="352426">
                  <a:moveTo>
                    <a:pt x="0" y="0"/>
                  </a:moveTo>
                  <a:lnTo>
                    <a:pt x="0" y="40098"/>
                  </a:lnTo>
                  <a:lnTo>
                    <a:pt x="2822" y="82239"/>
                  </a:lnTo>
                  <a:lnTo>
                    <a:pt x="10361" y="125614"/>
                  </a:lnTo>
                  <a:lnTo>
                    <a:pt x="16476" y="166336"/>
                  </a:lnTo>
                  <a:lnTo>
                    <a:pt x="20022" y="189285"/>
                  </a:lnTo>
                  <a:lnTo>
                    <a:pt x="32861" y="227064"/>
                  </a:lnTo>
                  <a:lnTo>
                    <a:pt x="42780" y="268126"/>
                  </a:lnTo>
                  <a:lnTo>
                    <a:pt x="52044" y="314722"/>
                  </a:lnTo>
                  <a:lnTo>
                    <a:pt x="57200" y="342782"/>
                  </a:lnTo>
                  <a:lnTo>
                    <a:pt x="66675" y="35242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39" name="SMARTInkShape-852"/>
            <p:cNvSpPr/>
            <p:nvPr/>
          </p:nvSpPr>
          <p:spPr>
            <a:xfrm>
              <a:off x="933450" y="4467225"/>
              <a:ext cx="209551" cy="47626"/>
            </a:xfrm>
            <a:custGeom>
              <a:avLst/>
              <a:gdLst/>
              <a:ahLst/>
              <a:cxnLst/>
              <a:rect l="0" t="0" r="0" b="0"/>
              <a:pathLst>
                <a:path w="209551" h="47626">
                  <a:moveTo>
                    <a:pt x="0" y="47625"/>
                  </a:moveTo>
                  <a:lnTo>
                    <a:pt x="5056" y="47625"/>
                  </a:lnTo>
                  <a:lnTo>
                    <a:pt x="43873" y="37924"/>
                  </a:lnTo>
                  <a:lnTo>
                    <a:pt x="87493" y="25091"/>
                  </a:lnTo>
                  <a:lnTo>
                    <a:pt x="121526" y="14137"/>
                  </a:lnTo>
                  <a:lnTo>
                    <a:pt x="163543" y="10132"/>
                  </a:lnTo>
                  <a:lnTo>
                    <a:pt x="191588" y="9605"/>
                  </a:lnTo>
                  <a:lnTo>
                    <a:pt x="209550"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40" name="SMARTInkShape-853"/>
            <p:cNvSpPr/>
            <p:nvPr/>
          </p:nvSpPr>
          <p:spPr>
            <a:xfrm>
              <a:off x="923925" y="4324872"/>
              <a:ext cx="180976" cy="47104"/>
            </a:xfrm>
            <a:custGeom>
              <a:avLst/>
              <a:gdLst/>
              <a:ahLst/>
              <a:cxnLst/>
              <a:rect l="0" t="0" r="0" b="0"/>
              <a:pathLst>
                <a:path w="180976" h="47104">
                  <a:moveTo>
                    <a:pt x="0" y="47103"/>
                  </a:moveTo>
                  <a:lnTo>
                    <a:pt x="8663" y="39499"/>
                  </a:lnTo>
                  <a:lnTo>
                    <a:pt x="40704" y="24713"/>
                  </a:lnTo>
                  <a:lnTo>
                    <a:pt x="87278" y="14015"/>
                  </a:lnTo>
                  <a:lnTo>
                    <a:pt x="132898" y="1242"/>
                  </a:lnTo>
                  <a:lnTo>
                    <a:pt x="155088" y="0"/>
                  </a:lnTo>
                  <a:lnTo>
                    <a:pt x="180975" y="9003"/>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41" name="SMARTInkShape-854"/>
            <p:cNvSpPr/>
            <p:nvPr/>
          </p:nvSpPr>
          <p:spPr>
            <a:xfrm>
              <a:off x="904875" y="4210050"/>
              <a:ext cx="190501" cy="9526"/>
            </a:xfrm>
            <a:custGeom>
              <a:avLst/>
              <a:gdLst/>
              <a:ahLst/>
              <a:cxnLst/>
              <a:rect l="0" t="0" r="0" b="0"/>
              <a:pathLst>
                <a:path w="190501" h="9526">
                  <a:moveTo>
                    <a:pt x="0" y="9525"/>
                  </a:moveTo>
                  <a:lnTo>
                    <a:pt x="13258" y="9525"/>
                  </a:lnTo>
                  <a:lnTo>
                    <a:pt x="57750" y="883"/>
                  </a:lnTo>
                  <a:lnTo>
                    <a:pt x="96792" y="116"/>
                  </a:lnTo>
                  <a:lnTo>
                    <a:pt x="143078" y="16"/>
                  </a:lnTo>
                  <a:lnTo>
                    <a:pt x="190500"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42" name="SMARTInkShape-855"/>
            <p:cNvSpPr/>
            <p:nvPr/>
          </p:nvSpPr>
          <p:spPr>
            <a:xfrm>
              <a:off x="952500" y="4219575"/>
              <a:ext cx="1" cy="342901"/>
            </a:xfrm>
            <a:custGeom>
              <a:avLst/>
              <a:gdLst/>
              <a:ahLst/>
              <a:cxnLst/>
              <a:rect l="0" t="0" r="0" b="0"/>
              <a:pathLst>
                <a:path w="1" h="342901">
                  <a:moveTo>
                    <a:pt x="0" y="0"/>
                  </a:moveTo>
                  <a:lnTo>
                    <a:pt x="0" y="43849"/>
                  </a:lnTo>
                  <a:lnTo>
                    <a:pt x="0" y="83548"/>
                  </a:lnTo>
                  <a:lnTo>
                    <a:pt x="0" y="130470"/>
                  </a:lnTo>
                  <a:lnTo>
                    <a:pt x="0" y="167775"/>
                  </a:lnTo>
                  <a:lnTo>
                    <a:pt x="0" y="209049"/>
                  </a:lnTo>
                  <a:lnTo>
                    <a:pt x="0" y="254792"/>
                  </a:lnTo>
                  <a:lnTo>
                    <a:pt x="0" y="295902"/>
                  </a:lnTo>
                  <a:lnTo>
                    <a:pt x="0" y="34290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43" name="SMARTInkShape-856"/>
            <p:cNvSpPr/>
            <p:nvPr/>
          </p:nvSpPr>
          <p:spPr>
            <a:xfrm>
              <a:off x="809677" y="4162425"/>
              <a:ext cx="9474" cy="409576"/>
            </a:xfrm>
            <a:custGeom>
              <a:avLst/>
              <a:gdLst/>
              <a:ahLst/>
              <a:cxnLst/>
              <a:rect l="0" t="0" r="0" b="0"/>
              <a:pathLst>
                <a:path w="9474" h="409576">
                  <a:moveTo>
                    <a:pt x="9473" y="0"/>
                  </a:moveTo>
                  <a:lnTo>
                    <a:pt x="9473" y="45761"/>
                  </a:lnTo>
                  <a:lnTo>
                    <a:pt x="9473" y="90817"/>
                  </a:lnTo>
                  <a:lnTo>
                    <a:pt x="9473" y="129214"/>
                  </a:lnTo>
                  <a:lnTo>
                    <a:pt x="2927" y="170633"/>
                  </a:lnTo>
                  <a:lnTo>
                    <a:pt x="536" y="217855"/>
                  </a:lnTo>
                  <a:lnTo>
                    <a:pt x="122" y="260694"/>
                  </a:lnTo>
                  <a:lnTo>
                    <a:pt x="0" y="296318"/>
                  </a:lnTo>
                  <a:lnTo>
                    <a:pt x="2786" y="333684"/>
                  </a:lnTo>
                  <a:lnTo>
                    <a:pt x="8152" y="374123"/>
                  </a:lnTo>
                  <a:lnTo>
                    <a:pt x="9473" y="40957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44" name="SMARTInkShape-857"/>
            <p:cNvSpPr/>
            <p:nvPr/>
          </p:nvSpPr>
          <p:spPr>
            <a:xfrm>
              <a:off x="638175" y="4343400"/>
              <a:ext cx="171451" cy="8937"/>
            </a:xfrm>
            <a:custGeom>
              <a:avLst/>
              <a:gdLst/>
              <a:ahLst/>
              <a:cxnLst/>
              <a:rect l="0" t="0" r="0" b="0"/>
              <a:pathLst>
                <a:path w="171451" h="8937">
                  <a:moveTo>
                    <a:pt x="0" y="0"/>
                  </a:moveTo>
                  <a:lnTo>
                    <a:pt x="18314" y="0"/>
                  </a:lnTo>
                  <a:lnTo>
                    <a:pt x="26837" y="2822"/>
                  </a:lnTo>
                  <a:lnTo>
                    <a:pt x="30591" y="5056"/>
                  </a:lnTo>
                  <a:lnTo>
                    <a:pt x="65373" y="8936"/>
                  </a:lnTo>
                  <a:lnTo>
                    <a:pt x="77738" y="8205"/>
                  </a:lnTo>
                  <a:lnTo>
                    <a:pt x="99944" y="1934"/>
                  </a:lnTo>
                  <a:lnTo>
                    <a:pt x="143886" y="113"/>
                  </a:lnTo>
                  <a:lnTo>
                    <a:pt x="171450"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45" name="SMARTInkShape-858"/>
            <p:cNvSpPr/>
            <p:nvPr/>
          </p:nvSpPr>
          <p:spPr>
            <a:xfrm>
              <a:off x="628667" y="4181475"/>
              <a:ext cx="19034" cy="342901"/>
            </a:xfrm>
            <a:custGeom>
              <a:avLst/>
              <a:gdLst/>
              <a:ahLst/>
              <a:cxnLst/>
              <a:rect l="0" t="0" r="0" b="0"/>
              <a:pathLst>
                <a:path w="19034" h="342901">
                  <a:moveTo>
                    <a:pt x="19033" y="0"/>
                  </a:moveTo>
                  <a:lnTo>
                    <a:pt x="17975" y="32493"/>
                  </a:lnTo>
                  <a:lnTo>
                    <a:pt x="11494" y="65763"/>
                  </a:lnTo>
                  <a:lnTo>
                    <a:pt x="7274" y="107327"/>
                  </a:lnTo>
                  <a:lnTo>
                    <a:pt x="1423" y="153610"/>
                  </a:lnTo>
                  <a:lnTo>
                    <a:pt x="267" y="198343"/>
                  </a:lnTo>
                  <a:lnTo>
                    <a:pt x="67" y="235393"/>
                  </a:lnTo>
                  <a:lnTo>
                    <a:pt x="0" y="277371"/>
                  </a:lnTo>
                  <a:lnTo>
                    <a:pt x="1044" y="314672"/>
                  </a:lnTo>
                  <a:lnTo>
                    <a:pt x="9508" y="34290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46" name="SMARTInkShape-859"/>
            <p:cNvSpPr/>
            <p:nvPr/>
          </p:nvSpPr>
          <p:spPr>
            <a:xfrm>
              <a:off x="428625" y="4171950"/>
              <a:ext cx="141460" cy="352426"/>
            </a:xfrm>
            <a:custGeom>
              <a:avLst/>
              <a:gdLst/>
              <a:ahLst/>
              <a:cxnLst/>
              <a:rect l="0" t="0" r="0" b="0"/>
              <a:pathLst>
                <a:path w="141460" h="352426">
                  <a:moveTo>
                    <a:pt x="0" y="352425"/>
                  </a:moveTo>
                  <a:lnTo>
                    <a:pt x="21458" y="352425"/>
                  </a:lnTo>
                  <a:lnTo>
                    <a:pt x="28234" y="349603"/>
                  </a:lnTo>
                  <a:lnTo>
                    <a:pt x="45724" y="335092"/>
                  </a:lnTo>
                  <a:lnTo>
                    <a:pt x="65772" y="293753"/>
                  </a:lnTo>
                  <a:lnTo>
                    <a:pt x="93598" y="249337"/>
                  </a:lnTo>
                  <a:lnTo>
                    <a:pt x="115659" y="203337"/>
                  </a:lnTo>
                  <a:lnTo>
                    <a:pt x="125034" y="159757"/>
                  </a:lnTo>
                  <a:lnTo>
                    <a:pt x="133708" y="123182"/>
                  </a:lnTo>
                  <a:lnTo>
                    <a:pt x="141064" y="77955"/>
                  </a:lnTo>
                  <a:lnTo>
                    <a:pt x="141459" y="46051"/>
                  </a:lnTo>
                  <a:lnTo>
                    <a:pt x="133728" y="6970"/>
                  </a:lnTo>
                  <a:lnTo>
                    <a:pt x="132544" y="4647"/>
                  </a:lnTo>
                  <a:lnTo>
                    <a:pt x="130696" y="3097"/>
                  </a:lnTo>
                  <a:lnTo>
                    <a:pt x="123825"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47" name="SMARTInkShape-860"/>
            <p:cNvSpPr/>
            <p:nvPr/>
          </p:nvSpPr>
          <p:spPr>
            <a:xfrm>
              <a:off x="228716" y="4172568"/>
              <a:ext cx="238010" cy="380383"/>
            </a:xfrm>
            <a:custGeom>
              <a:avLst/>
              <a:gdLst/>
              <a:ahLst/>
              <a:cxnLst/>
              <a:rect l="0" t="0" r="0" b="0"/>
              <a:pathLst>
                <a:path w="238010" h="380383">
                  <a:moveTo>
                    <a:pt x="9409" y="18432"/>
                  </a:moveTo>
                  <a:lnTo>
                    <a:pt x="1208" y="18432"/>
                  </a:lnTo>
                  <a:lnTo>
                    <a:pt x="0" y="44947"/>
                  </a:lnTo>
                  <a:lnTo>
                    <a:pt x="8095" y="90231"/>
                  </a:lnTo>
                  <a:lnTo>
                    <a:pt x="9149" y="132882"/>
                  </a:lnTo>
                  <a:lnTo>
                    <a:pt x="9332" y="172758"/>
                  </a:lnTo>
                  <a:lnTo>
                    <a:pt x="9394" y="215270"/>
                  </a:lnTo>
                  <a:lnTo>
                    <a:pt x="12227" y="255613"/>
                  </a:lnTo>
                  <a:lnTo>
                    <a:pt x="19769" y="285911"/>
                  </a:lnTo>
                  <a:lnTo>
                    <a:pt x="45596" y="328017"/>
                  </a:lnTo>
                  <a:lnTo>
                    <a:pt x="59831" y="344521"/>
                  </a:lnTo>
                  <a:lnTo>
                    <a:pt x="69213" y="348568"/>
                  </a:lnTo>
                  <a:lnTo>
                    <a:pt x="92483" y="351167"/>
                  </a:lnTo>
                  <a:lnTo>
                    <a:pt x="104892" y="345878"/>
                  </a:lnTo>
                  <a:lnTo>
                    <a:pt x="116404" y="336472"/>
                  </a:lnTo>
                  <a:lnTo>
                    <a:pt x="145767" y="293171"/>
                  </a:lnTo>
                  <a:lnTo>
                    <a:pt x="158327" y="259086"/>
                  </a:lnTo>
                  <a:lnTo>
                    <a:pt x="162409" y="216477"/>
                  </a:lnTo>
                  <a:lnTo>
                    <a:pt x="172080" y="175458"/>
                  </a:lnTo>
                  <a:lnTo>
                    <a:pt x="176957" y="158072"/>
                  </a:lnTo>
                  <a:lnTo>
                    <a:pt x="180088" y="115238"/>
                  </a:lnTo>
                  <a:lnTo>
                    <a:pt x="180758" y="72808"/>
                  </a:lnTo>
                  <a:lnTo>
                    <a:pt x="180850" y="26851"/>
                  </a:lnTo>
                  <a:lnTo>
                    <a:pt x="180859" y="0"/>
                  </a:lnTo>
                  <a:lnTo>
                    <a:pt x="180859" y="4622"/>
                  </a:lnTo>
                  <a:lnTo>
                    <a:pt x="175803" y="17750"/>
                  </a:lnTo>
                  <a:lnTo>
                    <a:pt x="176142" y="31888"/>
                  </a:lnTo>
                  <a:lnTo>
                    <a:pt x="181296" y="70612"/>
                  </a:lnTo>
                  <a:lnTo>
                    <a:pt x="188275" y="118031"/>
                  </a:lnTo>
                  <a:lnTo>
                    <a:pt x="192581" y="159773"/>
                  </a:lnTo>
                  <a:lnTo>
                    <a:pt x="198462" y="201691"/>
                  </a:lnTo>
                  <a:lnTo>
                    <a:pt x="200681" y="245563"/>
                  </a:lnTo>
                  <a:lnTo>
                    <a:pt x="207392" y="289349"/>
                  </a:lnTo>
                  <a:lnTo>
                    <a:pt x="211651" y="312134"/>
                  </a:lnTo>
                  <a:lnTo>
                    <a:pt x="216794" y="335113"/>
                  </a:lnTo>
                  <a:lnTo>
                    <a:pt x="219055" y="349679"/>
                  </a:lnTo>
                  <a:lnTo>
                    <a:pt x="221140" y="353563"/>
                  </a:lnTo>
                  <a:lnTo>
                    <a:pt x="223588" y="356153"/>
                  </a:lnTo>
                  <a:lnTo>
                    <a:pt x="226308" y="361852"/>
                  </a:lnTo>
                  <a:lnTo>
                    <a:pt x="228054" y="374135"/>
                  </a:lnTo>
                  <a:lnTo>
                    <a:pt x="229256" y="376217"/>
                  </a:lnTo>
                  <a:lnTo>
                    <a:pt x="238009" y="380382"/>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958" name="SMARTInkShape-Group112"/>
          <p:cNvGrpSpPr/>
          <p:nvPr/>
        </p:nvGrpSpPr>
        <p:grpSpPr>
          <a:xfrm>
            <a:off x="3209926" y="3505201"/>
            <a:ext cx="1105923" cy="790479"/>
            <a:chOff x="2247900" y="3505200"/>
            <a:chExt cx="1474564" cy="790479"/>
          </a:xfrm>
        </p:grpSpPr>
        <p:sp>
          <p:nvSpPr>
            <p:cNvPr id="949" name="SMARTInkShape-861"/>
            <p:cNvSpPr/>
            <p:nvPr/>
          </p:nvSpPr>
          <p:spPr>
            <a:xfrm>
              <a:off x="3581400" y="3739376"/>
              <a:ext cx="141064" cy="147686"/>
            </a:xfrm>
            <a:custGeom>
              <a:avLst/>
              <a:gdLst/>
              <a:ahLst/>
              <a:cxnLst/>
              <a:rect l="0" t="0" r="0" b="0"/>
              <a:pathLst>
                <a:path w="141064" h="147686">
                  <a:moveTo>
                    <a:pt x="0" y="89674"/>
                  </a:moveTo>
                  <a:lnTo>
                    <a:pt x="15209" y="88616"/>
                  </a:lnTo>
                  <a:lnTo>
                    <a:pt x="60453" y="75485"/>
                  </a:lnTo>
                  <a:lnTo>
                    <a:pt x="105210" y="58081"/>
                  </a:lnTo>
                  <a:lnTo>
                    <a:pt x="120843" y="48116"/>
                  </a:lnTo>
                  <a:lnTo>
                    <a:pt x="127791" y="40159"/>
                  </a:lnTo>
                  <a:lnTo>
                    <a:pt x="138798" y="19882"/>
                  </a:lnTo>
                  <a:lnTo>
                    <a:pt x="141063" y="11736"/>
                  </a:lnTo>
                  <a:lnTo>
                    <a:pt x="140608" y="8082"/>
                  </a:lnTo>
                  <a:lnTo>
                    <a:pt x="137282" y="1200"/>
                  </a:lnTo>
                  <a:lnTo>
                    <a:pt x="133855" y="0"/>
                  </a:lnTo>
                  <a:lnTo>
                    <a:pt x="97067" y="8276"/>
                  </a:lnTo>
                  <a:lnTo>
                    <a:pt x="77326" y="16990"/>
                  </a:lnTo>
                  <a:lnTo>
                    <a:pt x="40478" y="44625"/>
                  </a:lnTo>
                  <a:lnTo>
                    <a:pt x="8963" y="84957"/>
                  </a:lnTo>
                  <a:lnTo>
                    <a:pt x="6806" y="101336"/>
                  </a:lnTo>
                  <a:lnTo>
                    <a:pt x="7712" y="110149"/>
                  </a:lnTo>
                  <a:lnTo>
                    <a:pt x="12550" y="118140"/>
                  </a:lnTo>
                  <a:lnTo>
                    <a:pt x="29214" y="132665"/>
                  </a:lnTo>
                  <a:lnTo>
                    <a:pt x="57339" y="147685"/>
                  </a:lnTo>
                  <a:lnTo>
                    <a:pt x="114300" y="146824"/>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50" name="SMARTInkShape-862"/>
            <p:cNvSpPr/>
            <p:nvPr/>
          </p:nvSpPr>
          <p:spPr>
            <a:xfrm>
              <a:off x="3401024" y="3754174"/>
              <a:ext cx="178303" cy="541505"/>
            </a:xfrm>
            <a:custGeom>
              <a:avLst/>
              <a:gdLst/>
              <a:ahLst/>
              <a:cxnLst/>
              <a:rect l="0" t="0" r="0" b="0"/>
              <a:pathLst>
                <a:path w="178303" h="541505">
                  <a:moveTo>
                    <a:pt x="104176" y="8201"/>
                  </a:moveTo>
                  <a:lnTo>
                    <a:pt x="104176" y="3144"/>
                  </a:lnTo>
                  <a:lnTo>
                    <a:pt x="103118" y="1655"/>
                  </a:lnTo>
                  <a:lnTo>
                    <a:pt x="101354" y="662"/>
                  </a:lnTo>
                  <a:lnTo>
                    <a:pt x="99119" y="0"/>
                  </a:lnTo>
                  <a:lnTo>
                    <a:pt x="85862" y="4125"/>
                  </a:lnTo>
                  <a:lnTo>
                    <a:pt x="56932" y="22604"/>
                  </a:lnTo>
                  <a:lnTo>
                    <a:pt x="30156" y="57932"/>
                  </a:lnTo>
                  <a:lnTo>
                    <a:pt x="12453" y="98084"/>
                  </a:lnTo>
                  <a:lnTo>
                    <a:pt x="11278" y="103048"/>
                  </a:lnTo>
                  <a:lnTo>
                    <a:pt x="12610" y="106357"/>
                  </a:lnTo>
                  <a:lnTo>
                    <a:pt x="15616" y="108563"/>
                  </a:lnTo>
                  <a:lnTo>
                    <a:pt x="19736" y="110034"/>
                  </a:lnTo>
                  <a:lnTo>
                    <a:pt x="29958" y="108846"/>
                  </a:lnTo>
                  <a:lnTo>
                    <a:pt x="59987" y="102045"/>
                  </a:lnTo>
                  <a:lnTo>
                    <a:pt x="72542" y="93654"/>
                  </a:lnTo>
                  <a:lnTo>
                    <a:pt x="82355" y="80047"/>
                  </a:lnTo>
                  <a:lnTo>
                    <a:pt x="91008" y="57358"/>
                  </a:lnTo>
                  <a:lnTo>
                    <a:pt x="94438" y="11466"/>
                  </a:lnTo>
                  <a:lnTo>
                    <a:pt x="94556" y="7182"/>
                  </a:lnTo>
                  <a:lnTo>
                    <a:pt x="95706" y="40695"/>
                  </a:lnTo>
                  <a:lnTo>
                    <a:pt x="102254" y="86268"/>
                  </a:lnTo>
                  <a:lnTo>
                    <a:pt x="110897" y="126464"/>
                  </a:lnTo>
                  <a:lnTo>
                    <a:pt x="120161" y="161070"/>
                  </a:lnTo>
                  <a:lnTo>
                    <a:pt x="129609" y="202838"/>
                  </a:lnTo>
                  <a:lnTo>
                    <a:pt x="140169" y="242495"/>
                  </a:lnTo>
                  <a:lnTo>
                    <a:pt x="155175" y="281057"/>
                  </a:lnTo>
                  <a:lnTo>
                    <a:pt x="165736" y="319293"/>
                  </a:lnTo>
                  <a:lnTo>
                    <a:pt x="170394" y="357434"/>
                  </a:lnTo>
                  <a:lnTo>
                    <a:pt x="176948" y="395546"/>
                  </a:lnTo>
                  <a:lnTo>
                    <a:pt x="178302" y="432591"/>
                  </a:lnTo>
                  <a:lnTo>
                    <a:pt x="166992" y="479734"/>
                  </a:lnTo>
                  <a:lnTo>
                    <a:pt x="149745" y="524206"/>
                  </a:lnTo>
                  <a:lnTo>
                    <a:pt x="134307" y="536692"/>
                  </a:lnTo>
                  <a:lnTo>
                    <a:pt x="124263" y="541504"/>
                  </a:lnTo>
                  <a:lnTo>
                    <a:pt x="101815" y="541205"/>
                  </a:lnTo>
                  <a:lnTo>
                    <a:pt x="68198" y="529136"/>
                  </a:lnTo>
                  <a:lnTo>
                    <a:pt x="57966" y="523766"/>
                  </a:lnTo>
                  <a:lnTo>
                    <a:pt x="28395" y="490926"/>
                  </a:lnTo>
                  <a:lnTo>
                    <a:pt x="9638" y="452738"/>
                  </a:lnTo>
                  <a:lnTo>
                    <a:pt x="1423" y="408454"/>
                  </a:lnTo>
                  <a:lnTo>
                    <a:pt x="0" y="372445"/>
                  </a:lnTo>
                  <a:lnTo>
                    <a:pt x="637" y="334965"/>
                  </a:lnTo>
                  <a:lnTo>
                    <a:pt x="8116" y="298107"/>
                  </a:lnTo>
                  <a:lnTo>
                    <a:pt x="26248" y="256671"/>
                  </a:lnTo>
                  <a:lnTo>
                    <a:pt x="50447" y="212857"/>
                  </a:lnTo>
                  <a:lnTo>
                    <a:pt x="77202" y="168750"/>
                  </a:lnTo>
                  <a:lnTo>
                    <a:pt x="90071" y="151523"/>
                  </a:lnTo>
                  <a:lnTo>
                    <a:pt x="142276" y="103451"/>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51" name="SMARTInkShape-863"/>
            <p:cNvSpPr/>
            <p:nvPr/>
          </p:nvSpPr>
          <p:spPr>
            <a:xfrm>
              <a:off x="3174267" y="3781425"/>
              <a:ext cx="207109" cy="152401"/>
            </a:xfrm>
            <a:custGeom>
              <a:avLst/>
              <a:gdLst/>
              <a:ahLst/>
              <a:cxnLst/>
              <a:rect l="0" t="0" r="0" b="0"/>
              <a:pathLst>
                <a:path w="207109" h="152401">
                  <a:moveTo>
                    <a:pt x="92808" y="0"/>
                  </a:moveTo>
                  <a:lnTo>
                    <a:pt x="87751" y="5057"/>
                  </a:lnTo>
                  <a:lnTo>
                    <a:pt x="79624" y="7539"/>
                  </a:lnTo>
                  <a:lnTo>
                    <a:pt x="74494" y="8201"/>
                  </a:lnTo>
                  <a:lnTo>
                    <a:pt x="52104" y="19246"/>
                  </a:lnTo>
                  <a:lnTo>
                    <a:pt x="24756" y="41941"/>
                  </a:lnTo>
                  <a:lnTo>
                    <a:pt x="15643" y="54271"/>
                  </a:lnTo>
                  <a:lnTo>
                    <a:pt x="2228" y="93584"/>
                  </a:lnTo>
                  <a:lnTo>
                    <a:pt x="0" y="121215"/>
                  </a:lnTo>
                  <a:lnTo>
                    <a:pt x="3229" y="132543"/>
                  </a:lnTo>
                  <a:lnTo>
                    <a:pt x="6631" y="135987"/>
                  </a:lnTo>
                  <a:lnTo>
                    <a:pt x="16054" y="139814"/>
                  </a:lnTo>
                  <a:lnTo>
                    <a:pt x="53501" y="134666"/>
                  </a:lnTo>
                  <a:lnTo>
                    <a:pt x="73222" y="129349"/>
                  </a:lnTo>
                  <a:lnTo>
                    <a:pt x="86925" y="120636"/>
                  </a:lnTo>
                  <a:lnTo>
                    <a:pt x="109403" y="92739"/>
                  </a:lnTo>
                  <a:lnTo>
                    <a:pt x="126621" y="51166"/>
                  </a:lnTo>
                  <a:lnTo>
                    <a:pt x="133588" y="34735"/>
                  </a:lnTo>
                  <a:lnTo>
                    <a:pt x="134569" y="20377"/>
                  </a:lnTo>
                  <a:lnTo>
                    <a:pt x="131631" y="4025"/>
                  </a:lnTo>
                  <a:lnTo>
                    <a:pt x="130332" y="2683"/>
                  </a:lnTo>
                  <a:lnTo>
                    <a:pt x="126066" y="1193"/>
                  </a:lnTo>
                  <a:lnTo>
                    <a:pt x="123446" y="2912"/>
                  </a:lnTo>
                  <a:lnTo>
                    <a:pt x="117714" y="10466"/>
                  </a:lnTo>
                  <a:lnTo>
                    <a:pt x="113015" y="38051"/>
                  </a:lnTo>
                  <a:lnTo>
                    <a:pt x="113259" y="54196"/>
                  </a:lnTo>
                  <a:lnTo>
                    <a:pt x="122647" y="98806"/>
                  </a:lnTo>
                  <a:lnTo>
                    <a:pt x="141937" y="131230"/>
                  </a:lnTo>
                  <a:lnTo>
                    <a:pt x="152743" y="142991"/>
                  </a:lnTo>
                  <a:lnTo>
                    <a:pt x="161074" y="148218"/>
                  </a:lnTo>
                  <a:lnTo>
                    <a:pt x="207108" y="15240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52" name="SMARTInkShape-864"/>
            <p:cNvSpPr/>
            <p:nvPr/>
          </p:nvSpPr>
          <p:spPr>
            <a:xfrm>
              <a:off x="3048000" y="3505200"/>
              <a:ext cx="47626" cy="457201"/>
            </a:xfrm>
            <a:custGeom>
              <a:avLst/>
              <a:gdLst/>
              <a:ahLst/>
              <a:cxnLst/>
              <a:rect l="0" t="0" r="0" b="0"/>
              <a:pathLst>
                <a:path w="47626" h="457201">
                  <a:moveTo>
                    <a:pt x="0" y="0"/>
                  </a:moveTo>
                  <a:lnTo>
                    <a:pt x="6546" y="46644"/>
                  </a:lnTo>
                  <a:lnTo>
                    <a:pt x="11759" y="85531"/>
                  </a:lnTo>
                  <a:lnTo>
                    <a:pt x="17610" y="123787"/>
                  </a:lnTo>
                  <a:lnTo>
                    <a:pt x="25312" y="161917"/>
                  </a:lnTo>
                  <a:lnTo>
                    <a:pt x="30753" y="202846"/>
                  </a:lnTo>
                  <a:lnTo>
                    <a:pt x="36649" y="246326"/>
                  </a:lnTo>
                  <a:lnTo>
                    <a:pt x="44359" y="288663"/>
                  </a:lnTo>
                  <a:lnTo>
                    <a:pt x="46657" y="336002"/>
                  </a:lnTo>
                  <a:lnTo>
                    <a:pt x="47338" y="380838"/>
                  </a:lnTo>
                  <a:lnTo>
                    <a:pt x="47587" y="423756"/>
                  </a:lnTo>
                  <a:lnTo>
                    <a:pt x="47625" y="45720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53" name="SMARTInkShape-865"/>
            <p:cNvSpPr/>
            <p:nvPr/>
          </p:nvSpPr>
          <p:spPr>
            <a:xfrm>
              <a:off x="2828925" y="3733800"/>
              <a:ext cx="9526" cy="1"/>
            </a:xfrm>
            <a:custGeom>
              <a:avLst/>
              <a:gdLst/>
              <a:ahLst/>
              <a:cxnLst/>
              <a:rect l="0" t="0" r="0" b="0"/>
              <a:pathLst>
                <a:path w="9526" h="1">
                  <a:moveTo>
                    <a:pt x="9525" y="0"/>
                  </a:moveTo>
                  <a:lnTo>
                    <a:pt x="0"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54" name="SMARTInkShape-866"/>
            <p:cNvSpPr/>
            <p:nvPr/>
          </p:nvSpPr>
          <p:spPr>
            <a:xfrm>
              <a:off x="2838450" y="3835591"/>
              <a:ext cx="179747" cy="358359"/>
            </a:xfrm>
            <a:custGeom>
              <a:avLst/>
              <a:gdLst/>
              <a:ahLst/>
              <a:cxnLst/>
              <a:rect l="0" t="0" r="0" b="0"/>
              <a:pathLst>
                <a:path w="179747" h="358359">
                  <a:moveTo>
                    <a:pt x="0" y="41084"/>
                  </a:moveTo>
                  <a:lnTo>
                    <a:pt x="0" y="54341"/>
                  </a:lnTo>
                  <a:lnTo>
                    <a:pt x="24889" y="96717"/>
                  </a:lnTo>
                  <a:lnTo>
                    <a:pt x="46264" y="116418"/>
                  </a:lnTo>
                  <a:lnTo>
                    <a:pt x="52009" y="118823"/>
                  </a:lnTo>
                  <a:lnTo>
                    <a:pt x="64038" y="118674"/>
                  </a:lnTo>
                  <a:lnTo>
                    <a:pt x="94494" y="109954"/>
                  </a:lnTo>
                  <a:lnTo>
                    <a:pt x="104792" y="104148"/>
                  </a:lnTo>
                  <a:lnTo>
                    <a:pt x="121596" y="84817"/>
                  </a:lnTo>
                  <a:lnTo>
                    <a:pt x="142163" y="43394"/>
                  </a:lnTo>
                  <a:lnTo>
                    <a:pt x="149367" y="22718"/>
                  </a:lnTo>
                  <a:lnTo>
                    <a:pt x="152001" y="95"/>
                  </a:lnTo>
                  <a:lnTo>
                    <a:pt x="152134" y="0"/>
                  </a:lnTo>
                  <a:lnTo>
                    <a:pt x="152222" y="995"/>
                  </a:lnTo>
                  <a:lnTo>
                    <a:pt x="158911" y="20975"/>
                  </a:lnTo>
                  <a:lnTo>
                    <a:pt x="163149" y="58174"/>
                  </a:lnTo>
                  <a:lnTo>
                    <a:pt x="174753" y="99535"/>
                  </a:lnTo>
                  <a:lnTo>
                    <a:pt x="179746" y="145371"/>
                  </a:lnTo>
                  <a:lnTo>
                    <a:pt x="179370" y="178451"/>
                  </a:lnTo>
                  <a:lnTo>
                    <a:pt x="175676" y="214319"/>
                  </a:lnTo>
                  <a:lnTo>
                    <a:pt x="167646" y="255043"/>
                  </a:lnTo>
                  <a:lnTo>
                    <a:pt x="148451" y="292275"/>
                  </a:lnTo>
                  <a:lnTo>
                    <a:pt x="114578" y="338548"/>
                  </a:lnTo>
                  <a:lnTo>
                    <a:pt x="92040" y="351471"/>
                  </a:lnTo>
                  <a:lnTo>
                    <a:pt x="74773" y="358245"/>
                  </a:lnTo>
                  <a:lnTo>
                    <a:pt x="65724" y="358358"/>
                  </a:lnTo>
                  <a:lnTo>
                    <a:pt x="47202" y="352839"/>
                  </a:lnTo>
                  <a:lnTo>
                    <a:pt x="9525" y="307784"/>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55" name="SMARTInkShape-867"/>
            <p:cNvSpPr/>
            <p:nvPr/>
          </p:nvSpPr>
          <p:spPr>
            <a:xfrm>
              <a:off x="2505075" y="3563601"/>
              <a:ext cx="292302" cy="422066"/>
            </a:xfrm>
            <a:custGeom>
              <a:avLst/>
              <a:gdLst/>
              <a:ahLst/>
              <a:cxnLst/>
              <a:rect l="0" t="0" r="0" b="0"/>
              <a:pathLst>
                <a:path w="292302" h="422066">
                  <a:moveTo>
                    <a:pt x="0" y="46374"/>
                  </a:moveTo>
                  <a:lnTo>
                    <a:pt x="0" y="14575"/>
                  </a:lnTo>
                  <a:lnTo>
                    <a:pt x="2822" y="8252"/>
                  </a:lnTo>
                  <a:lnTo>
                    <a:pt x="5057" y="5085"/>
                  </a:lnTo>
                  <a:lnTo>
                    <a:pt x="10361" y="1565"/>
                  </a:lnTo>
                  <a:lnTo>
                    <a:pt x="18363" y="0"/>
                  </a:lnTo>
                  <a:lnTo>
                    <a:pt x="52193" y="1818"/>
                  </a:lnTo>
                  <a:lnTo>
                    <a:pt x="99327" y="12056"/>
                  </a:lnTo>
                  <a:lnTo>
                    <a:pt x="126679" y="21154"/>
                  </a:lnTo>
                  <a:lnTo>
                    <a:pt x="153246" y="40665"/>
                  </a:lnTo>
                  <a:lnTo>
                    <a:pt x="186953" y="82154"/>
                  </a:lnTo>
                  <a:lnTo>
                    <a:pt x="202499" y="114473"/>
                  </a:lnTo>
                  <a:lnTo>
                    <a:pt x="203594" y="132732"/>
                  </a:lnTo>
                  <a:lnTo>
                    <a:pt x="195674" y="165268"/>
                  </a:lnTo>
                  <a:lnTo>
                    <a:pt x="176863" y="190610"/>
                  </a:lnTo>
                  <a:lnTo>
                    <a:pt x="142063" y="218955"/>
                  </a:lnTo>
                  <a:lnTo>
                    <a:pt x="110259" y="233021"/>
                  </a:lnTo>
                  <a:lnTo>
                    <a:pt x="79727" y="236648"/>
                  </a:lnTo>
                  <a:lnTo>
                    <a:pt x="78551" y="235666"/>
                  </a:lnTo>
                  <a:lnTo>
                    <a:pt x="77245" y="231751"/>
                  </a:lnTo>
                  <a:lnTo>
                    <a:pt x="81566" y="218540"/>
                  </a:lnTo>
                  <a:lnTo>
                    <a:pt x="92343" y="210028"/>
                  </a:lnTo>
                  <a:lnTo>
                    <a:pt x="106658" y="203776"/>
                  </a:lnTo>
                  <a:lnTo>
                    <a:pt x="149643" y="199433"/>
                  </a:lnTo>
                  <a:lnTo>
                    <a:pt x="195443" y="213055"/>
                  </a:lnTo>
                  <a:lnTo>
                    <a:pt x="221010" y="225818"/>
                  </a:lnTo>
                  <a:lnTo>
                    <a:pt x="266955" y="266502"/>
                  </a:lnTo>
                  <a:lnTo>
                    <a:pt x="285238" y="294336"/>
                  </a:lnTo>
                  <a:lnTo>
                    <a:pt x="292301" y="317635"/>
                  </a:lnTo>
                  <a:lnTo>
                    <a:pt x="287344" y="358477"/>
                  </a:lnTo>
                  <a:lnTo>
                    <a:pt x="286813" y="365568"/>
                  </a:lnTo>
                  <a:lnTo>
                    <a:pt x="277756" y="379091"/>
                  </a:lnTo>
                  <a:lnTo>
                    <a:pt x="246071" y="405019"/>
                  </a:lnTo>
                  <a:lnTo>
                    <a:pt x="225076" y="412147"/>
                  </a:lnTo>
                  <a:lnTo>
                    <a:pt x="197922" y="418982"/>
                  </a:lnTo>
                  <a:lnTo>
                    <a:pt x="192274" y="421779"/>
                  </a:lnTo>
                  <a:lnTo>
                    <a:pt x="177530" y="422065"/>
                  </a:lnTo>
                  <a:lnTo>
                    <a:pt x="142194" y="413625"/>
                  </a:lnTo>
                  <a:lnTo>
                    <a:pt x="129167" y="405036"/>
                  </a:lnTo>
                  <a:lnTo>
                    <a:pt x="104775" y="379749"/>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56" name="SMARTInkShape-868"/>
            <p:cNvSpPr/>
            <p:nvPr/>
          </p:nvSpPr>
          <p:spPr>
            <a:xfrm>
              <a:off x="2609850" y="3648075"/>
              <a:ext cx="18872" cy="381001"/>
            </a:xfrm>
            <a:custGeom>
              <a:avLst/>
              <a:gdLst/>
              <a:ahLst/>
              <a:cxnLst/>
              <a:rect l="0" t="0" r="0" b="0"/>
              <a:pathLst>
                <a:path w="18872" h="381001">
                  <a:moveTo>
                    <a:pt x="0" y="0"/>
                  </a:moveTo>
                  <a:lnTo>
                    <a:pt x="0" y="5057"/>
                  </a:lnTo>
                  <a:lnTo>
                    <a:pt x="8201" y="35647"/>
                  </a:lnTo>
                  <a:lnTo>
                    <a:pt x="9133" y="69359"/>
                  </a:lnTo>
                  <a:lnTo>
                    <a:pt x="14465" y="112861"/>
                  </a:lnTo>
                  <a:lnTo>
                    <a:pt x="17692" y="149151"/>
                  </a:lnTo>
                  <a:lnTo>
                    <a:pt x="18647" y="195182"/>
                  </a:lnTo>
                  <a:lnTo>
                    <a:pt x="18871" y="227859"/>
                  </a:lnTo>
                  <a:lnTo>
                    <a:pt x="17912" y="261079"/>
                  </a:lnTo>
                  <a:lnTo>
                    <a:pt x="13958" y="297010"/>
                  </a:lnTo>
                  <a:lnTo>
                    <a:pt x="7287" y="344592"/>
                  </a:lnTo>
                  <a:lnTo>
                    <a:pt x="0" y="38100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57" name="SMARTInkShape-869"/>
            <p:cNvSpPr/>
            <p:nvPr/>
          </p:nvSpPr>
          <p:spPr>
            <a:xfrm>
              <a:off x="2247900" y="3862093"/>
              <a:ext cx="287404" cy="5058"/>
            </a:xfrm>
            <a:custGeom>
              <a:avLst/>
              <a:gdLst/>
              <a:ahLst/>
              <a:cxnLst/>
              <a:rect l="0" t="0" r="0" b="0"/>
              <a:pathLst>
                <a:path w="287404" h="5058">
                  <a:moveTo>
                    <a:pt x="0" y="5057"/>
                  </a:moveTo>
                  <a:lnTo>
                    <a:pt x="37765" y="5057"/>
                  </a:lnTo>
                  <a:lnTo>
                    <a:pt x="75513" y="5057"/>
                  </a:lnTo>
                  <a:lnTo>
                    <a:pt x="108703" y="5057"/>
                  </a:lnTo>
                  <a:lnTo>
                    <a:pt x="147919" y="0"/>
                  </a:lnTo>
                  <a:lnTo>
                    <a:pt x="194817" y="1912"/>
                  </a:lnTo>
                  <a:lnTo>
                    <a:pt x="227697" y="3659"/>
                  </a:lnTo>
                  <a:lnTo>
                    <a:pt x="271696" y="4781"/>
                  </a:lnTo>
                  <a:lnTo>
                    <a:pt x="287403" y="5002"/>
                  </a:lnTo>
                  <a:lnTo>
                    <a:pt x="276225" y="5057"/>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977" name="SMARTInkShape-Group113"/>
          <p:cNvGrpSpPr/>
          <p:nvPr/>
        </p:nvGrpSpPr>
        <p:grpSpPr>
          <a:xfrm>
            <a:off x="5150536" y="2771777"/>
            <a:ext cx="2124185" cy="717407"/>
            <a:chOff x="4835379" y="2771775"/>
            <a:chExt cx="2832247" cy="717407"/>
          </a:xfrm>
        </p:grpSpPr>
        <p:sp>
          <p:nvSpPr>
            <p:cNvPr id="959" name="SMARTInkShape-870"/>
            <p:cNvSpPr/>
            <p:nvPr/>
          </p:nvSpPr>
          <p:spPr>
            <a:xfrm>
              <a:off x="7356888" y="2918136"/>
              <a:ext cx="310738" cy="571046"/>
            </a:xfrm>
            <a:custGeom>
              <a:avLst/>
              <a:gdLst/>
              <a:ahLst/>
              <a:cxnLst/>
              <a:rect l="0" t="0" r="0" b="0"/>
              <a:pathLst>
                <a:path w="310738" h="571046">
                  <a:moveTo>
                    <a:pt x="205962" y="34614"/>
                  </a:moveTo>
                  <a:lnTo>
                    <a:pt x="173459" y="34614"/>
                  </a:lnTo>
                  <a:lnTo>
                    <a:pt x="159414" y="40258"/>
                  </a:lnTo>
                  <a:lnTo>
                    <a:pt x="127787" y="60561"/>
                  </a:lnTo>
                  <a:lnTo>
                    <a:pt x="89981" y="102728"/>
                  </a:lnTo>
                  <a:lnTo>
                    <a:pt x="85624" y="112864"/>
                  </a:lnTo>
                  <a:lnTo>
                    <a:pt x="84461" y="118531"/>
                  </a:lnTo>
                  <a:lnTo>
                    <a:pt x="84745" y="122309"/>
                  </a:lnTo>
                  <a:lnTo>
                    <a:pt x="85992" y="124827"/>
                  </a:lnTo>
                  <a:lnTo>
                    <a:pt x="87882" y="126506"/>
                  </a:lnTo>
                  <a:lnTo>
                    <a:pt x="105712" y="128869"/>
                  </a:lnTo>
                  <a:lnTo>
                    <a:pt x="136159" y="119456"/>
                  </a:lnTo>
                  <a:lnTo>
                    <a:pt x="161879" y="103262"/>
                  </a:lnTo>
                  <a:lnTo>
                    <a:pt x="199272" y="58885"/>
                  </a:lnTo>
                  <a:lnTo>
                    <a:pt x="211970" y="29883"/>
                  </a:lnTo>
                  <a:lnTo>
                    <a:pt x="214792" y="8280"/>
                  </a:lnTo>
                  <a:lnTo>
                    <a:pt x="213965" y="4358"/>
                  </a:lnTo>
                  <a:lnTo>
                    <a:pt x="212355" y="1743"/>
                  </a:lnTo>
                  <a:lnTo>
                    <a:pt x="210225" y="0"/>
                  </a:lnTo>
                  <a:lnTo>
                    <a:pt x="207746" y="955"/>
                  </a:lnTo>
                  <a:lnTo>
                    <a:pt x="188022" y="28392"/>
                  </a:lnTo>
                  <a:lnTo>
                    <a:pt x="175482" y="59699"/>
                  </a:lnTo>
                  <a:lnTo>
                    <a:pt x="170119" y="95786"/>
                  </a:lnTo>
                  <a:lnTo>
                    <a:pt x="168531" y="138347"/>
                  </a:lnTo>
                  <a:lnTo>
                    <a:pt x="170981" y="171734"/>
                  </a:lnTo>
                  <a:lnTo>
                    <a:pt x="174540" y="207739"/>
                  </a:lnTo>
                  <a:lnTo>
                    <a:pt x="176121" y="244909"/>
                  </a:lnTo>
                  <a:lnTo>
                    <a:pt x="179647" y="282595"/>
                  </a:lnTo>
                  <a:lnTo>
                    <a:pt x="184742" y="319453"/>
                  </a:lnTo>
                  <a:lnTo>
                    <a:pt x="190533" y="353473"/>
                  </a:lnTo>
                  <a:lnTo>
                    <a:pt x="193813" y="386232"/>
                  </a:lnTo>
                  <a:lnTo>
                    <a:pt x="198482" y="431603"/>
                  </a:lnTo>
                  <a:lnTo>
                    <a:pt x="201579" y="457645"/>
                  </a:lnTo>
                  <a:lnTo>
                    <a:pt x="196315" y="492273"/>
                  </a:lnTo>
                  <a:lnTo>
                    <a:pt x="187210" y="520241"/>
                  </a:lnTo>
                  <a:lnTo>
                    <a:pt x="170464" y="544665"/>
                  </a:lnTo>
                  <a:lnTo>
                    <a:pt x="151027" y="562928"/>
                  </a:lnTo>
                  <a:lnTo>
                    <a:pt x="135332" y="571045"/>
                  </a:lnTo>
                  <a:lnTo>
                    <a:pt x="99427" y="570559"/>
                  </a:lnTo>
                  <a:lnTo>
                    <a:pt x="78885" y="563501"/>
                  </a:lnTo>
                  <a:lnTo>
                    <a:pt x="62700" y="552250"/>
                  </a:lnTo>
                  <a:lnTo>
                    <a:pt x="28529" y="510042"/>
                  </a:lnTo>
                  <a:lnTo>
                    <a:pt x="9221" y="482046"/>
                  </a:lnTo>
                  <a:lnTo>
                    <a:pt x="2105" y="460309"/>
                  </a:lnTo>
                  <a:lnTo>
                    <a:pt x="0" y="437595"/>
                  </a:lnTo>
                  <a:lnTo>
                    <a:pt x="7273" y="394321"/>
                  </a:lnTo>
                  <a:lnTo>
                    <a:pt x="18901" y="350377"/>
                  </a:lnTo>
                  <a:lnTo>
                    <a:pt x="40052" y="311123"/>
                  </a:lnTo>
                  <a:lnTo>
                    <a:pt x="73707" y="272795"/>
                  </a:lnTo>
                  <a:lnTo>
                    <a:pt x="110928" y="239707"/>
                  </a:lnTo>
                  <a:lnTo>
                    <a:pt x="156460" y="212788"/>
                  </a:lnTo>
                  <a:lnTo>
                    <a:pt x="203396" y="189910"/>
                  </a:lnTo>
                  <a:lnTo>
                    <a:pt x="243555" y="169830"/>
                  </a:lnTo>
                  <a:lnTo>
                    <a:pt x="281003" y="154143"/>
                  </a:lnTo>
                  <a:lnTo>
                    <a:pt x="310737" y="148914"/>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60" name="SMARTInkShape-871"/>
            <p:cNvSpPr/>
            <p:nvPr/>
          </p:nvSpPr>
          <p:spPr>
            <a:xfrm>
              <a:off x="7248525" y="2959898"/>
              <a:ext cx="152401" cy="183353"/>
            </a:xfrm>
            <a:custGeom>
              <a:avLst/>
              <a:gdLst/>
              <a:ahLst/>
              <a:cxnLst/>
              <a:rect l="0" t="0" r="0" b="0"/>
              <a:pathLst>
                <a:path w="152401" h="183353">
                  <a:moveTo>
                    <a:pt x="0" y="30952"/>
                  </a:moveTo>
                  <a:lnTo>
                    <a:pt x="5056" y="67580"/>
                  </a:lnTo>
                  <a:lnTo>
                    <a:pt x="19298" y="113661"/>
                  </a:lnTo>
                  <a:lnTo>
                    <a:pt x="26743" y="136425"/>
                  </a:lnTo>
                  <a:lnTo>
                    <a:pt x="28213" y="148996"/>
                  </a:lnTo>
                  <a:lnTo>
                    <a:pt x="28334" y="148806"/>
                  </a:lnTo>
                  <a:lnTo>
                    <a:pt x="35111" y="108448"/>
                  </a:lnTo>
                  <a:lnTo>
                    <a:pt x="42763" y="62703"/>
                  </a:lnTo>
                  <a:lnTo>
                    <a:pt x="57346" y="17965"/>
                  </a:lnTo>
                  <a:lnTo>
                    <a:pt x="64646" y="8246"/>
                  </a:lnTo>
                  <a:lnTo>
                    <a:pt x="74946" y="400"/>
                  </a:lnTo>
                  <a:lnTo>
                    <a:pt x="80655" y="0"/>
                  </a:lnTo>
                  <a:lnTo>
                    <a:pt x="92644" y="5201"/>
                  </a:lnTo>
                  <a:lnTo>
                    <a:pt x="99383" y="11746"/>
                  </a:lnTo>
                  <a:lnTo>
                    <a:pt x="106000" y="29847"/>
                  </a:lnTo>
                  <a:lnTo>
                    <a:pt x="117717" y="73890"/>
                  </a:lnTo>
                  <a:lnTo>
                    <a:pt x="125843" y="118046"/>
                  </a:lnTo>
                  <a:lnTo>
                    <a:pt x="135513" y="160764"/>
                  </a:lnTo>
                  <a:lnTo>
                    <a:pt x="152400" y="183352"/>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61" name="SMARTInkShape-872"/>
            <p:cNvSpPr/>
            <p:nvPr/>
          </p:nvSpPr>
          <p:spPr>
            <a:xfrm>
              <a:off x="7153275" y="2962275"/>
              <a:ext cx="28576" cy="190501"/>
            </a:xfrm>
            <a:custGeom>
              <a:avLst/>
              <a:gdLst/>
              <a:ahLst/>
              <a:cxnLst/>
              <a:rect l="0" t="0" r="0" b="0"/>
              <a:pathLst>
                <a:path w="28576" h="190501">
                  <a:moveTo>
                    <a:pt x="0" y="0"/>
                  </a:moveTo>
                  <a:lnTo>
                    <a:pt x="1058" y="9721"/>
                  </a:lnTo>
                  <a:lnTo>
                    <a:pt x="8643" y="52516"/>
                  </a:lnTo>
                  <a:lnTo>
                    <a:pt x="9351" y="99665"/>
                  </a:lnTo>
                  <a:lnTo>
                    <a:pt x="10561" y="146906"/>
                  </a:lnTo>
                  <a:lnTo>
                    <a:pt x="28575" y="19050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62" name="SMARTInkShape-873"/>
            <p:cNvSpPr/>
            <p:nvPr/>
          </p:nvSpPr>
          <p:spPr>
            <a:xfrm>
              <a:off x="7077086" y="2771775"/>
              <a:ext cx="19040" cy="371476"/>
            </a:xfrm>
            <a:custGeom>
              <a:avLst/>
              <a:gdLst/>
              <a:ahLst/>
              <a:cxnLst/>
              <a:rect l="0" t="0" r="0" b="0"/>
              <a:pathLst>
                <a:path w="19040" h="371476">
                  <a:moveTo>
                    <a:pt x="9514" y="0"/>
                  </a:moveTo>
                  <a:lnTo>
                    <a:pt x="6692" y="39550"/>
                  </a:lnTo>
                  <a:lnTo>
                    <a:pt x="2968" y="72611"/>
                  </a:lnTo>
                  <a:lnTo>
                    <a:pt x="1313" y="111999"/>
                  </a:lnTo>
                  <a:lnTo>
                    <a:pt x="381" y="155599"/>
                  </a:lnTo>
                  <a:lnTo>
                    <a:pt x="163" y="189452"/>
                  </a:lnTo>
                  <a:lnTo>
                    <a:pt x="67" y="227076"/>
                  </a:lnTo>
                  <a:lnTo>
                    <a:pt x="23" y="261437"/>
                  </a:lnTo>
                  <a:lnTo>
                    <a:pt x="0" y="300418"/>
                  </a:lnTo>
                  <a:lnTo>
                    <a:pt x="1049" y="339918"/>
                  </a:lnTo>
                  <a:lnTo>
                    <a:pt x="5046" y="351452"/>
                  </a:lnTo>
                  <a:lnTo>
                    <a:pt x="19039" y="37147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63" name="SMARTInkShape-874"/>
            <p:cNvSpPr/>
            <p:nvPr/>
          </p:nvSpPr>
          <p:spPr>
            <a:xfrm>
              <a:off x="6953251" y="2790825"/>
              <a:ext cx="19050" cy="361951"/>
            </a:xfrm>
            <a:custGeom>
              <a:avLst/>
              <a:gdLst/>
              <a:ahLst/>
              <a:cxnLst/>
              <a:rect l="0" t="0" r="0" b="0"/>
              <a:pathLst>
                <a:path w="19050" h="361951">
                  <a:moveTo>
                    <a:pt x="9524" y="0"/>
                  </a:moveTo>
                  <a:lnTo>
                    <a:pt x="4468" y="0"/>
                  </a:lnTo>
                  <a:lnTo>
                    <a:pt x="2978" y="3175"/>
                  </a:lnTo>
                  <a:lnTo>
                    <a:pt x="587" y="39550"/>
                  </a:lnTo>
                  <a:lnTo>
                    <a:pt x="173" y="83333"/>
                  </a:lnTo>
                  <a:lnTo>
                    <a:pt x="51" y="128761"/>
                  </a:lnTo>
                  <a:lnTo>
                    <a:pt x="22" y="162002"/>
                  </a:lnTo>
                  <a:lnTo>
                    <a:pt x="6" y="203458"/>
                  </a:lnTo>
                  <a:lnTo>
                    <a:pt x="1" y="238437"/>
                  </a:lnTo>
                  <a:lnTo>
                    <a:pt x="0" y="278199"/>
                  </a:lnTo>
                  <a:lnTo>
                    <a:pt x="2821" y="317851"/>
                  </a:lnTo>
                  <a:lnTo>
                    <a:pt x="19049" y="36195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64" name="SMARTInkShape-875"/>
            <p:cNvSpPr/>
            <p:nvPr/>
          </p:nvSpPr>
          <p:spPr>
            <a:xfrm>
              <a:off x="6762750" y="2924505"/>
              <a:ext cx="142876" cy="173221"/>
            </a:xfrm>
            <a:custGeom>
              <a:avLst/>
              <a:gdLst/>
              <a:ahLst/>
              <a:cxnLst/>
              <a:rect l="0" t="0" r="0" b="0"/>
              <a:pathLst>
                <a:path w="142876" h="173221">
                  <a:moveTo>
                    <a:pt x="0" y="94920"/>
                  </a:moveTo>
                  <a:lnTo>
                    <a:pt x="5056" y="94920"/>
                  </a:lnTo>
                  <a:lnTo>
                    <a:pt x="10361" y="97742"/>
                  </a:lnTo>
                  <a:lnTo>
                    <a:pt x="13257" y="99977"/>
                  </a:lnTo>
                  <a:lnTo>
                    <a:pt x="22120" y="102459"/>
                  </a:lnTo>
                  <a:lnTo>
                    <a:pt x="34173" y="102504"/>
                  </a:lnTo>
                  <a:lnTo>
                    <a:pt x="58809" y="95521"/>
                  </a:lnTo>
                  <a:lnTo>
                    <a:pt x="84100" y="80517"/>
                  </a:lnTo>
                  <a:lnTo>
                    <a:pt x="103200" y="56484"/>
                  </a:lnTo>
                  <a:lnTo>
                    <a:pt x="117163" y="31354"/>
                  </a:lnTo>
                  <a:lnTo>
                    <a:pt x="118326" y="25026"/>
                  </a:lnTo>
                  <a:lnTo>
                    <a:pt x="116795" y="12350"/>
                  </a:lnTo>
                  <a:lnTo>
                    <a:pt x="114905" y="8124"/>
                  </a:lnTo>
                  <a:lnTo>
                    <a:pt x="112586" y="5306"/>
                  </a:lnTo>
                  <a:lnTo>
                    <a:pt x="109982" y="3427"/>
                  </a:lnTo>
                  <a:lnTo>
                    <a:pt x="96205" y="783"/>
                  </a:lnTo>
                  <a:lnTo>
                    <a:pt x="78718" y="0"/>
                  </a:lnTo>
                  <a:lnTo>
                    <a:pt x="66383" y="5461"/>
                  </a:lnTo>
                  <a:lnTo>
                    <a:pt x="53845" y="16002"/>
                  </a:lnTo>
                  <a:lnTo>
                    <a:pt x="35945" y="40845"/>
                  </a:lnTo>
                  <a:lnTo>
                    <a:pt x="22701" y="80985"/>
                  </a:lnTo>
                  <a:lnTo>
                    <a:pt x="21731" y="98252"/>
                  </a:lnTo>
                  <a:lnTo>
                    <a:pt x="27135" y="128598"/>
                  </a:lnTo>
                  <a:lnTo>
                    <a:pt x="32521" y="140932"/>
                  </a:lnTo>
                  <a:lnTo>
                    <a:pt x="51617" y="163939"/>
                  </a:lnTo>
                  <a:lnTo>
                    <a:pt x="68449" y="173220"/>
                  </a:lnTo>
                  <a:lnTo>
                    <a:pt x="142875" y="17112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65" name="SMARTInkShape-876"/>
            <p:cNvSpPr/>
            <p:nvPr/>
          </p:nvSpPr>
          <p:spPr>
            <a:xfrm>
              <a:off x="6619875" y="2905125"/>
              <a:ext cx="85726" cy="19051"/>
            </a:xfrm>
            <a:custGeom>
              <a:avLst/>
              <a:gdLst/>
              <a:ahLst/>
              <a:cxnLst/>
              <a:rect l="0" t="0" r="0" b="0"/>
              <a:pathLst>
                <a:path w="85726" h="19051">
                  <a:moveTo>
                    <a:pt x="0" y="0"/>
                  </a:moveTo>
                  <a:lnTo>
                    <a:pt x="0" y="5057"/>
                  </a:lnTo>
                  <a:lnTo>
                    <a:pt x="8467" y="10361"/>
                  </a:lnTo>
                  <a:lnTo>
                    <a:pt x="28261" y="16475"/>
                  </a:lnTo>
                  <a:lnTo>
                    <a:pt x="85725" y="1905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66" name="SMARTInkShape-877"/>
            <p:cNvSpPr/>
            <p:nvPr/>
          </p:nvSpPr>
          <p:spPr>
            <a:xfrm>
              <a:off x="6667500" y="2847975"/>
              <a:ext cx="57151" cy="257176"/>
            </a:xfrm>
            <a:custGeom>
              <a:avLst/>
              <a:gdLst/>
              <a:ahLst/>
              <a:cxnLst/>
              <a:rect l="0" t="0" r="0" b="0"/>
              <a:pathLst>
                <a:path w="57151" h="257176">
                  <a:moveTo>
                    <a:pt x="0" y="0"/>
                  </a:moveTo>
                  <a:lnTo>
                    <a:pt x="0" y="47062"/>
                  </a:lnTo>
                  <a:lnTo>
                    <a:pt x="0" y="88201"/>
                  </a:lnTo>
                  <a:lnTo>
                    <a:pt x="0" y="125146"/>
                  </a:lnTo>
                  <a:lnTo>
                    <a:pt x="5056" y="164551"/>
                  </a:lnTo>
                  <a:lnTo>
                    <a:pt x="13257" y="203037"/>
                  </a:lnTo>
                  <a:lnTo>
                    <a:pt x="20023" y="232213"/>
                  </a:lnTo>
                  <a:lnTo>
                    <a:pt x="28655" y="244670"/>
                  </a:lnTo>
                  <a:lnTo>
                    <a:pt x="57150" y="25717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67" name="SMARTInkShape-878"/>
            <p:cNvSpPr/>
            <p:nvPr/>
          </p:nvSpPr>
          <p:spPr>
            <a:xfrm>
              <a:off x="6524625" y="2943225"/>
              <a:ext cx="111915" cy="184788"/>
            </a:xfrm>
            <a:custGeom>
              <a:avLst/>
              <a:gdLst/>
              <a:ahLst/>
              <a:cxnLst/>
              <a:rect l="0" t="0" r="0" b="0"/>
              <a:pathLst>
                <a:path w="111915" h="184788">
                  <a:moveTo>
                    <a:pt x="57150" y="0"/>
                  </a:moveTo>
                  <a:lnTo>
                    <a:pt x="52094" y="0"/>
                  </a:lnTo>
                  <a:lnTo>
                    <a:pt x="38836" y="5057"/>
                  </a:lnTo>
                  <a:lnTo>
                    <a:pt x="26559" y="13257"/>
                  </a:lnTo>
                  <a:lnTo>
                    <a:pt x="16218" y="27447"/>
                  </a:lnTo>
                  <a:lnTo>
                    <a:pt x="11509" y="45056"/>
                  </a:lnTo>
                  <a:lnTo>
                    <a:pt x="13229" y="57419"/>
                  </a:lnTo>
                  <a:lnTo>
                    <a:pt x="18579" y="69970"/>
                  </a:lnTo>
                  <a:lnTo>
                    <a:pt x="28013" y="82603"/>
                  </a:lnTo>
                  <a:lnTo>
                    <a:pt x="75075" y="115598"/>
                  </a:lnTo>
                  <a:lnTo>
                    <a:pt x="97772" y="137409"/>
                  </a:lnTo>
                  <a:lnTo>
                    <a:pt x="108932" y="154779"/>
                  </a:lnTo>
                  <a:lnTo>
                    <a:pt x="111914" y="163335"/>
                  </a:lnTo>
                  <a:lnTo>
                    <a:pt x="111651" y="167098"/>
                  </a:lnTo>
                  <a:lnTo>
                    <a:pt x="108537" y="174102"/>
                  </a:lnTo>
                  <a:lnTo>
                    <a:pt x="97980" y="180742"/>
                  </a:lnTo>
                  <a:lnTo>
                    <a:pt x="90720" y="183995"/>
                  </a:lnTo>
                  <a:lnTo>
                    <a:pt x="77008" y="184787"/>
                  </a:lnTo>
                  <a:lnTo>
                    <a:pt x="0" y="16192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68" name="SMARTInkShape-879"/>
            <p:cNvSpPr/>
            <p:nvPr/>
          </p:nvSpPr>
          <p:spPr>
            <a:xfrm>
              <a:off x="6296025" y="2952750"/>
              <a:ext cx="161926" cy="161926"/>
            </a:xfrm>
            <a:custGeom>
              <a:avLst/>
              <a:gdLst/>
              <a:ahLst/>
              <a:cxnLst/>
              <a:rect l="0" t="0" r="0" b="0"/>
              <a:pathLst>
                <a:path w="161926" h="161926">
                  <a:moveTo>
                    <a:pt x="0" y="0"/>
                  </a:moveTo>
                  <a:lnTo>
                    <a:pt x="8201" y="0"/>
                  </a:lnTo>
                  <a:lnTo>
                    <a:pt x="16868" y="16267"/>
                  </a:lnTo>
                  <a:lnTo>
                    <a:pt x="35013" y="61779"/>
                  </a:lnTo>
                  <a:lnTo>
                    <a:pt x="44820" y="103494"/>
                  </a:lnTo>
                  <a:lnTo>
                    <a:pt x="47437" y="121139"/>
                  </a:lnTo>
                  <a:lnTo>
                    <a:pt x="57216" y="153919"/>
                  </a:lnTo>
                  <a:lnTo>
                    <a:pt x="59310" y="156588"/>
                  </a:lnTo>
                  <a:lnTo>
                    <a:pt x="65220" y="160871"/>
                  </a:lnTo>
                  <a:lnTo>
                    <a:pt x="66244" y="151500"/>
                  </a:lnTo>
                  <a:lnTo>
                    <a:pt x="66618" y="108210"/>
                  </a:lnTo>
                  <a:lnTo>
                    <a:pt x="71720" y="69940"/>
                  </a:lnTo>
                  <a:lnTo>
                    <a:pt x="84986" y="44124"/>
                  </a:lnTo>
                  <a:lnTo>
                    <a:pt x="102322" y="28126"/>
                  </a:lnTo>
                  <a:lnTo>
                    <a:pt x="115808" y="21739"/>
                  </a:lnTo>
                  <a:lnTo>
                    <a:pt x="119538" y="21901"/>
                  </a:lnTo>
                  <a:lnTo>
                    <a:pt x="126505" y="24903"/>
                  </a:lnTo>
                  <a:lnTo>
                    <a:pt x="133130" y="35410"/>
                  </a:lnTo>
                  <a:lnTo>
                    <a:pt x="148137" y="65066"/>
                  </a:lnTo>
                  <a:lnTo>
                    <a:pt x="154380" y="104144"/>
                  </a:lnTo>
                  <a:lnTo>
                    <a:pt x="161483" y="149955"/>
                  </a:lnTo>
                  <a:lnTo>
                    <a:pt x="161925" y="16192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69" name="SMARTInkShape-880"/>
            <p:cNvSpPr/>
            <p:nvPr/>
          </p:nvSpPr>
          <p:spPr>
            <a:xfrm>
              <a:off x="6229350" y="2981325"/>
              <a:ext cx="9526" cy="142876"/>
            </a:xfrm>
            <a:custGeom>
              <a:avLst/>
              <a:gdLst/>
              <a:ahLst/>
              <a:cxnLst/>
              <a:rect l="0" t="0" r="0" b="0"/>
              <a:pathLst>
                <a:path w="9526" h="142876">
                  <a:moveTo>
                    <a:pt x="0" y="0"/>
                  </a:moveTo>
                  <a:lnTo>
                    <a:pt x="0" y="37560"/>
                  </a:lnTo>
                  <a:lnTo>
                    <a:pt x="0" y="81581"/>
                  </a:lnTo>
                  <a:lnTo>
                    <a:pt x="9525" y="14287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70" name="SMARTInkShape-881"/>
            <p:cNvSpPr/>
            <p:nvPr/>
          </p:nvSpPr>
          <p:spPr>
            <a:xfrm>
              <a:off x="6038850" y="3105150"/>
              <a:ext cx="1" cy="9526"/>
            </a:xfrm>
            <a:custGeom>
              <a:avLst/>
              <a:gdLst/>
              <a:ahLst/>
              <a:cxnLst/>
              <a:rect l="0" t="0" r="0" b="0"/>
              <a:pathLst>
                <a:path w="1" h="9526">
                  <a:moveTo>
                    <a:pt x="0" y="9525"/>
                  </a:moveTo>
                  <a:lnTo>
                    <a:pt x="0"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71" name="SMARTInkShape-882"/>
            <p:cNvSpPr/>
            <p:nvPr/>
          </p:nvSpPr>
          <p:spPr>
            <a:xfrm>
              <a:off x="5735374" y="2990850"/>
              <a:ext cx="244247" cy="140518"/>
            </a:xfrm>
            <a:custGeom>
              <a:avLst/>
              <a:gdLst/>
              <a:ahLst/>
              <a:cxnLst/>
              <a:rect l="0" t="0" r="0" b="0"/>
              <a:pathLst>
                <a:path w="244247" h="140518">
                  <a:moveTo>
                    <a:pt x="8201" y="28575"/>
                  </a:moveTo>
                  <a:lnTo>
                    <a:pt x="0" y="63291"/>
                  </a:lnTo>
                  <a:lnTo>
                    <a:pt x="6993" y="104726"/>
                  </a:lnTo>
                  <a:lnTo>
                    <a:pt x="13309" y="115689"/>
                  </a:lnTo>
                  <a:lnTo>
                    <a:pt x="17955" y="121576"/>
                  </a:lnTo>
                  <a:lnTo>
                    <a:pt x="39667" y="134918"/>
                  </a:lnTo>
                  <a:lnTo>
                    <a:pt x="56095" y="140517"/>
                  </a:lnTo>
                  <a:lnTo>
                    <a:pt x="61297" y="139186"/>
                  </a:lnTo>
                  <a:lnTo>
                    <a:pt x="72721" y="132063"/>
                  </a:lnTo>
                  <a:lnTo>
                    <a:pt x="100764" y="89110"/>
                  </a:lnTo>
                  <a:lnTo>
                    <a:pt x="107548" y="72412"/>
                  </a:lnTo>
                  <a:lnTo>
                    <a:pt x="117318" y="25071"/>
                  </a:lnTo>
                  <a:lnTo>
                    <a:pt x="121477" y="7108"/>
                  </a:lnTo>
                  <a:lnTo>
                    <a:pt x="121818" y="6855"/>
                  </a:lnTo>
                  <a:lnTo>
                    <a:pt x="122046" y="7745"/>
                  </a:lnTo>
                  <a:lnTo>
                    <a:pt x="116923" y="39591"/>
                  </a:lnTo>
                  <a:lnTo>
                    <a:pt x="121086" y="81002"/>
                  </a:lnTo>
                  <a:lnTo>
                    <a:pt x="123989" y="97384"/>
                  </a:lnTo>
                  <a:lnTo>
                    <a:pt x="132334" y="115248"/>
                  </a:lnTo>
                  <a:lnTo>
                    <a:pt x="143099" y="128127"/>
                  </a:lnTo>
                  <a:lnTo>
                    <a:pt x="154939" y="136320"/>
                  </a:lnTo>
                  <a:lnTo>
                    <a:pt x="167257" y="139962"/>
                  </a:lnTo>
                  <a:lnTo>
                    <a:pt x="191148" y="136955"/>
                  </a:lnTo>
                  <a:lnTo>
                    <a:pt x="206280" y="123663"/>
                  </a:lnTo>
                  <a:lnTo>
                    <a:pt x="228184" y="90749"/>
                  </a:lnTo>
                  <a:lnTo>
                    <a:pt x="241645" y="50773"/>
                  </a:lnTo>
                  <a:lnTo>
                    <a:pt x="244246" y="34560"/>
                  </a:lnTo>
                  <a:lnTo>
                    <a:pt x="242579" y="23121"/>
                  </a:lnTo>
                  <a:lnTo>
                    <a:pt x="235691" y="10731"/>
                  </a:lnTo>
                  <a:lnTo>
                    <a:pt x="229958" y="4769"/>
                  </a:lnTo>
                  <a:lnTo>
                    <a:pt x="217751"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72" name="SMARTInkShape-883"/>
            <p:cNvSpPr/>
            <p:nvPr/>
          </p:nvSpPr>
          <p:spPr>
            <a:xfrm>
              <a:off x="5631023" y="3009900"/>
              <a:ext cx="45878" cy="142099"/>
            </a:xfrm>
            <a:custGeom>
              <a:avLst/>
              <a:gdLst/>
              <a:ahLst/>
              <a:cxnLst/>
              <a:rect l="0" t="0" r="0" b="0"/>
              <a:pathLst>
                <a:path w="45878" h="142099">
                  <a:moveTo>
                    <a:pt x="7777" y="0"/>
                  </a:moveTo>
                  <a:lnTo>
                    <a:pt x="8835" y="43873"/>
                  </a:lnTo>
                  <a:lnTo>
                    <a:pt x="15316" y="84670"/>
                  </a:lnTo>
                  <a:lnTo>
                    <a:pt x="19536" y="111165"/>
                  </a:lnTo>
                  <a:lnTo>
                    <a:pt x="25387" y="134024"/>
                  </a:lnTo>
                  <a:lnTo>
                    <a:pt x="24809" y="136975"/>
                  </a:lnTo>
                  <a:lnTo>
                    <a:pt x="23364" y="138942"/>
                  </a:lnTo>
                  <a:lnTo>
                    <a:pt x="18500" y="142098"/>
                  </a:lnTo>
                  <a:lnTo>
                    <a:pt x="12601" y="137589"/>
                  </a:lnTo>
                  <a:lnTo>
                    <a:pt x="2184" y="113491"/>
                  </a:lnTo>
                  <a:lnTo>
                    <a:pt x="0" y="104063"/>
                  </a:lnTo>
                  <a:lnTo>
                    <a:pt x="3826" y="82692"/>
                  </a:lnTo>
                  <a:lnTo>
                    <a:pt x="16719" y="61307"/>
                  </a:lnTo>
                  <a:lnTo>
                    <a:pt x="45877" y="2857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73" name="SMARTInkShape-884"/>
            <p:cNvSpPr/>
            <p:nvPr/>
          </p:nvSpPr>
          <p:spPr>
            <a:xfrm>
              <a:off x="5474322" y="3001441"/>
              <a:ext cx="116854" cy="167629"/>
            </a:xfrm>
            <a:custGeom>
              <a:avLst/>
              <a:gdLst/>
              <a:ahLst/>
              <a:cxnLst/>
              <a:rect l="0" t="0" r="0" b="0"/>
              <a:pathLst>
                <a:path w="116854" h="167629">
                  <a:moveTo>
                    <a:pt x="12078" y="65609"/>
                  </a:moveTo>
                  <a:lnTo>
                    <a:pt x="3877" y="65609"/>
                  </a:lnTo>
                  <a:lnTo>
                    <a:pt x="8002" y="65609"/>
                  </a:lnTo>
                  <a:lnTo>
                    <a:pt x="13089" y="68431"/>
                  </a:lnTo>
                  <a:lnTo>
                    <a:pt x="18877" y="72155"/>
                  </a:lnTo>
                  <a:lnTo>
                    <a:pt x="24978" y="73810"/>
                  </a:lnTo>
                  <a:lnTo>
                    <a:pt x="39419" y="69685"/>
                  </a:lnTo>
                  <a:lnTo>
                    <a:pt x="66661" y="55785"/>
                  </a:lnTo>
                  <a:lnTo>
                    <a:pt x="81421" y="43325"/>
                  </a:lnTo>
                  <a:lnTo>
                    <a:pt x="82648" y="39111"/>
                  </a:lnTo>
                  <a:lnTo>
                    <a:pt x="81189" y="28785"/>
                  </a:lnTo>
                  <a:lnTo>
                    <a:pt x="74418" y="11071"/>
                  </a:lnTo>
                  <a:lnTo>
                    <a:pt x="68713" y="4328"/>
                  </a:lnTo>
                  <a:lnTo>
                    <a:pt x="65710" y="2530"/>
                  </a:lnTo>
                  <a:lnTo>
                    <a:pt x="46313" y="0"/>
                  </a:lnTo>
                  <a:lnTo>
                    <a:pt x="32233" y="5052"/>
                  </a:lnTo>
                  <a:lnTo>
                    <a:pt x="11003" y="20486"/>
                  </a:lnTo>
                  <a:lnTo>
                    <a:pt x="0" y="45654"/>
                  </a:lnTo>
                  <a:lnTo>
                    <a:pt x="952" y="88910"/>
                  </a:lnTo>
                  <a:lnTo>
                    <a:pt x="1841" y="101718"/>
                  </a:lnTo>
                  <a:lnTo>
                    <a:pt x="10704" y="116582"/>
                  </a:lnTo>
                  <a:lnTo>
                    <a:pt x="54774" y="157495"/>
                  </a:lnTo>
                  <a:lnTo>
                    <a:pt x="59592" y="161791"/>
                  </a:lnTo>
                  <a:lnTo>
                    <a:pt x="73412" y="166565"/>
                  </a:lnTo>
                  <a:lnTo>
                    <a:pt x="89079" y="167628"/>
                  </a:lnTo>
                  <a:lnTo>
                    <a:pt x="116853" y="160859"/>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74" name="SMARTInkShape-885"/>
            <p:cNvSpPr/>
            <p:nvPr/>
          </p:nvSpPr>
          <p:spPr>
            <a:xfrm>
              <a:off x="5269247" y="2925097"/>
              <a:ext cx="198104" cy="259261"/>
            </a:xfrm>
            <a:custGeom>
              <a:avLst/>
              <a:gdLst/>
              <a:ahLst/>
              <a:cxnLst/>
              <a:rect l="0" t="0" r="0" b="0"/>
              <a:pathLst>
                <a:path w="198104" h="259261">
                  <a:moveTo>
                    <a:pt x="64753" y="122903"/>
                  </a:moveTo>
                  <a:lnTo>
                    <a:pt x="54640" y="122903"/>
                  </a:lnTo>
                  <a:lnTo>
                    <a:pt x="44031" y="128547"/>
                  </a:lnTo>
                  <a:lnTo>
                    <a:pt x="33318" y="138112"/>
                  </a:lnTo>
                  <a:lnTo>
                    <a:pt x="21337" y="156455"/>
                  </a:lnTo>
                  <a:lnTo>
                    <a:pt x="4564" y="199758"/>
                  </a:lnTo>
                  <a:lnTo>
                    <a:pt x="0" y="217759"/>
                  </a:lnTo>
                  <a:lnTo>
                    <a:pt x="1476" y="222124"/>
                  </a:lnTo>
                  <a:lnTo>
                    <a:pt x="8760" y="229796"/>
                  </a:lnTo>
                  <a:lnTo>
                    <a:pt x="19053" y="233911"/>
                  </a:lnTo>
                  <a:lnTo>
                    <a:pt x="24762" y="235008"/>
                  </a:lnTo>
                  <a:lnTo>
                    <a:pt x="30684" y="233623"/>
                  </a:lnTo>
                  <a:lnTo>
                    <a:pt x="42909" y="226440"/>
                  </a:lnTo>
                  <a:lnTo>
                    <a:pt x="56634" y="210495"/>
                  </a:lnTo>
                  <a:lnTo>
                    <a:pt x="77300" y="171995"/>
                  </a:lnTo>
                  <a:lnTo>
                    <a:pt x="92671" y="132718"/>
                  </a:lnTo>
                  <a:lnTo>
                    <a:pt x="99836" y="103939"/>
                  </a:lnTo>
                  <a:lnTo>
                    <a:pt x="107314" y="60713"/>
                  </a:lnTo>
                  <a:lnTo>
                    <a:pt x="110319" y="21131"/>
                  </a:lnTo>
                  <a:lnTo>
                    <a:pt x="103206" y="0"/>
                  </a:lnTo>
                  <a:lnTo>
                    <a:pt x="97901" y="9464"/>
                  </a:lnTo>
                  <a:lnTo>
                    <a:pt x="94231" y="55497"/>
                  </a:lnTo>
                  <a:lnTo>
                    <a:pt x="94654" y="102225"/>
                  </a:lnTo>
                  <a:lnTo>
                    <a:pt x="103742" y="147589"/>
                  </a:lnTo>
                  <a:lnTo>
                    <a:pt x="112642" y="188426"/>
                  </a:lnTo>
                  <a:lnTo>
                    <a:pt x="121981" y="218870"/>
                  </a:lnTo>
                  <a:lnTo>
                    <a:pt x="125130" y="224981"/>
                  </a:lnTo>
                  <a:lnTo>
                    <a:pt x="160534" y="257588"/>
                  </a:lnTo>
                  <a:lnTo>
                    <a:pt x="164590" y="259260"/>
                  </a:lnTo>
                  <a:lnTo>
                    <a:pt x="198103" y="256253"/>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75" name="SMARTInkShape-886"/>
            <p:cNvSpPr/>
            <p:nvPr/>
          </p:nvSpPr>
          <p:spPr>
            <a:xfrm>
              <a:off x="5019675" y="3035349"/>
              <a:ext cx="180976" cy="155527"/>
            </a:xfrm>
            <a:custGeom>
              <a:avLst/>
              <a:gdLst/>
              <a:ahLst/>
              <a:cxnLst/>
              <a:rect l="0" t="0" r="0" b="0"/>
              <a:pathLst>
                <a:path w="180976" h="155527">
                  <a:moveTo>
                    <a:pt x="0" y="12651"/>
                  </a:moveTo>
                  <a:lnTo>
                    <a:pt x="5056" y="12651"/>
                  </a:lnTo>
                  <a:lnTo>
                    <a:pt x="6546" y="13709"/>
                  </a:lnTo>
                  <a:lnTo>
                    <a:pt x="7539" y="15473"/>
                  </a:lnTo>
                  <a:lnTo>
                    <a:pt x="8201" y="17708"/>
                  </a:lnTo>
                  <a:lnTo>
                    <a:pt x="14189" y="25908"/>
                  </a:lnTo>
                  <a:lnTo>
                    <a:pt x="23680" y="70965"/>
                  </a:lnTo>
                  <a:lnTo>
                    <a:pt x="44860" y="114990"/>
                  </a:lnTo>
                  <a:lnTo>
                    <a:pt x="47463" y="126251"/>
                  </a:lnTo>
                  <a:lnTo>
                    <a:pt x="52677" y="80240"/>
                  </a:lnTo>
                  <a:lnTo>
                    <a:pt x="66923" y="37466"/>
                  </a:lnTo>
                  <a:lnTo>
                    <a:pt x="84480" y="15083"/>
                  </a:lnTo>
                  <a:lnTo>
                    <a:pt x="102172" y="1613"/>
                  </a:lnTo>
                  <a:lnTo>
                    <a:pt x="108331" y="0"/>
                  </a:lnTo>
                  <a:lnTo>
                    <a:pt x="120819" y="1031"/>
                  </a:lnTo>
                  <a:lnTo>
                    <a:pt x="139750" y="7562"/>
                  </a:lnTo>
                  <a:lnTo>
                    <a:pt x="158766" y="26313"/>
                  </a:lnTo>
                  <a:lnTo>
                    <a:pt x="175490" y="58976"/>
                  </a:lnTo>
                  <a:lnTo>
                    <a:pt x="179350" y="77059"/>
                  </a:lnTo>
                  <a:lnTo>
                    <a:pt x="180761" y="121387"/>
                  </a:lnTo>
                  <a:lnTo>
                    <a:pt x="180975" y="155526"/>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76" name="SMARTInkShape-887"/>
            <p:cNvSpPr/>
            <p:nvPr/>
          </p:nvSpPr>
          <p:spPr>
            <a:xfrm>
              <a:off x="4835379" y="2924175"/>
              <a:ext cx="145623" cy="254550"/>
            </a:xfrm>
            <a:custGeom>
              <a:avLst/>
              <a:gdLst/>
              <a:ahLst/>
              <a:cxnLst/>
              <a:rect l="0" t="0" r="0" b="0"/>
              <a:pathLst>
                <a:path w="145623" h="254550">
                  <a:moveTo>
                    <a:pt x="98571" y="0"/>
                  </a:moveTo>
                  <a:lnTo>
                    <a:pt x="71125" y="0"/>
                  </a:lnTo>
                  <a:lnTo>
                    <a:pt x="59563" y="5644"/>
                  </a:lnTo>
                  <a:lnTo>
                    <a:pt x="39948" y="21459"/>
                  </a:lnTo>
                  <a:lnTo>
                    <a:pt x="29225" y="36580"/>
                  </a:lnTo>
                  <a:lnTo>
                    <a:pt x="14289" y="69635"/>
                  </a:lnTo>
                  <a:lnTo>
                    <a:pt x="5374" y="100799"/>
                  </a:lnTo>
                  <a:lnTo>
                    <a:pt x="0" y="135816"/>
                  </a:lnTo>
                  <a:lnTo>
                    <a:pt x="1139" y="172546"/>
                  </a:lnTo>
                  <a:lnTo>
                    <a:pt x="7731" y="208699"/>
                  </a:lnTo>
                  <a:lnTo>
                    <a:pt x="21444" y="232816"/>
                  </a:lnTo>
                  <a:lnTo>
                    <a:pt x="35717" y="243879"/>
                  </a:lnTo>
                  <a:lnTo>
                    <a:pt x="60638" y="254549"/>
                  </a:lnTo>
                  <a:lnTo>
                    <a:pt x="74303" y="247541"/>
                  </a:lnTo>
                  <a:lnTo>
                    <a:pt x="109525" y="215886"/>
                  </a:lnTo>
                  <a:lnTo>
                    <a:pt x="122513" y="195787"/>
                  </a:lnTo>
                  <a:lnTo>
                    <a:pt x="136383" y="155443"/>
                  </a:lnTo>
                  <a:lnTo>
                    <a:pt x="143288" y="112380"/>
                  </a:lnTo>
                  <a:lnTo>
                    <a:pt x="145622" y="70646"/>
                  </a:lnTo>
                  <a:lnTo>
                    <a:pt x="140970" y="45979"/>
                  </a:lnTo>
                  <a:lnTo>
                    <a:pt x="132937" y="33488"/>
                  </a:lnTo>
                  <a:lnTo>
                    <a:pt x="123369" y="25467"/>
                  </a:lnTo>
                  <a:lnTo>
                    <a:pt x="115590" y="21902"/>
                  </a:lnTo>
                  <a:lnTo>
                    <a:pt x="69996" y="2857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sp>
        <p:nvSpPr>
          <p:cNvPr id="978" name="SMARTInkShape-888"/>
          <p:cNvSpPr/>
          <p:nvPr/>
        </p:nvSpPr>
        <p:spPr>
          <a:xfrm>
            <a:off x="4831556" y="3124200"/>
            <a:ext cx="207170" cy="28576"/>
          </a:xfrm>
          <a:custGeom>
            <a:avLst/>
            <a:gdLst/>
            <a:ahLst/>
            <a:cxnLst/>
            <a:rect l="0" t="0" r="0" b="0"/>
            <a:pathLst>
              <a:path w="276226" h="28576">
                <a:moveTo>
                  <a:pt x="0" y="28575"/>
                </a:moveTo>
                <a:lnTo>
                  <a:pt x="18363" y="27517"/>
                </a:lnTo>
                <a:lnTo>
                  <a:pt x="58314" y="20374"/>
                </a:lnTo>
                <a:lnTo>
                  <a:pt x="97597" y="12765"/>
                </a:lnTo>
                <a:lnTo>
                  <a:pt x="139102" y="9427"/>
                </a:lnTo>
                <a:lnTo>
                  <a:pt x="183855" y="3263"/>
                </a:lnTo>
                <a:lnTo>
                  <a:pt x="222280" y="967"/>
                </a:lnTo>
                <a:lnTo>
                  <a:pt x="276225"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nvGrpSpPr>
          <p:cNvPr id="993" name="SMARTInkShape-Group115"/>
          <p:cNvGrpSpPr/>
          <p:nvPr/>
        </p:nvGrpSpPr>
        <p:grpSpPr>
          <a:xfrm>
            <a:off x="4996382" y="2333625"/>
            <a:ext cx="1999733" cy="466726"/>
            <a:chOff x="4629840" y="2333625"/>
            <a:chExt cx="2666311" cy="466726"/>
          </a:xfrm>
        </p:grpSpPr>
        <p:sp>
          <p:nvSpPr>
            <p:cNvPr id="979" name="SMARTInkShape-889"/>
            <p:cNvSpPr/>
            <p:nvPr/>
          </p:nvSpPr>
          <p:spPr>
            <a:xfrm>
              <a:off x="7117704" y="2476892"/>
              <a:ext cx="178447" cy="209159"/>
            </a:xfrm>
            <a:custGeom>
              <a:avLst/>
              <a:gdLst/>
              <a:ahLst/>
              <a:cxnLst/>
              <a:rect l="0" t="0" r="0" b="0"/>
              <a:pathLst>
                <a:path w="178447" h="209159">
                  <a:moveTo>
                    <a:pt x="121296" y="9133"/>
                  </a:moveTo>
                  <a:lnTo>
                    <a:pt x="116240" y="4076"/>
                  </a:lnTo>
                  <a:lnTo>
                    <a:pt x="108113" y="1594"/>
                  </a:lnTo>
                  <a:lnTo>
                    <a:pt x="80592" y="0"/>
                  </a:lnTo>
                  <a:lnTo>
                    <a:pt x="68633" y="2604"/>
                  </a:lnTo>
                  <a:lnTo>
                    <a:pt x="57674" y="9407"/>
                  </a:lnTo>
                  <a:lnTo>
                    <a:pt x="34712" y="32144"/>
                  </a:lnTo>
                  <a:lnTo>
                    <a:pt x="6007" y="74278"/>
                  </a:lnTo>
                  <a:lnTo>
                    <a:pt x="1265" y="91709"/>
                  </a:lnTo>
                  <a:lnTo>
                    <a:pt x="0" y="102284"/>
                  </a:lnTo>
                  <a:lnTo>
                    <a:pt x="4240" y="119678"/>
                  </a:lnTo>
                  <a:lnTo>
                    <a:pt x="19152" y="143035"/>
                  </a:lnTo>
                  <a:lnTo>
                    <a:pt x="34116" y="154406"/>
                  </a:lnTo>
                  <a:lnTo>
                    <a:pt x="48683" y="155543"/>
                  </a:lnTo>
                  <a:lnTo>
                    <a:pt x="68735" y="152706"/>
                  </a:lnTo>
                  <a:lnTo>
                    <a:pt x="82322" y="142102"/>
                  </a:lnTo>
                  <a:lnTo>
                    <a:pt x="101713" y="98362"/>
                  </a:lnTo>
                  <a:lnTo>
                    <a:pt x="107301" y="81599"/>
                  </a:lnTo>
                  <a:lnTo>
                    <a:pt x="109388" y="50477"/>
                  </a:lnTo>
                  <a:lnTo>
                    <a:pt x="102347" y="9930"/>
                  </a:lnTo>
                  <a:lnTo>
                    <a:pt x="102255" y="43919"/>
                  </a:lnTo>
                  <a:lnTo>
                    <a:pt x="117326" y="90868"/>
                  </a:lnTo>
                  <a:lnTo>
                    <a:pt x="128486" y="137324"/>
                  </a:lnTo>
                  <a:lnTo>
                    <a:pt x="131900" y="149716"/>
                  </a:lnTo>
                  <a:lnTo>
                    <a:pt x="145722" y="177317"/>
                  </a:lnTo>
                  <a:lnTo>
                    <a:pt x="178446" y="209158"/>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80" name="SMARTInkShape-890"/>
            <p:cNvSpPr/>
            <p:nvPr/>
          </p:nvSpPr>
          <p:spPr>
            <a:xfrm>
              <a:off x="6781800" y="2444514"/>
              <a:ext cx="281443" cy="222487"/>
            </a:xfrm>
            <a:custGeom>
              <a:avLst/>
              <a:gdLst/>
              <a:ahLst/>
              <a:cxnLst/>
              <a:rect l="0" t="0" r="0" b="0"/>
              <a:pathLst>
                <a:path w="281443" h="222487">
                  <a:moveTo>
                    <a:pt x="0" y="22461"/>
                  </a:moveTo>
                  <a:lnTo>
                    <a:pt x="0" y="32574"/>
                  </a:lnTo>
                  <a:lnTo>
                    <a:pt x="16402" y="75442"/>
                  </a:lnTo>
                  <a:lnTo>
                    <a:pt x="26132" y="114732"/>
                  </a:lnTo>
                  <a:lnTo>
                    <a:pt x="40129" y="154615"/>
                  </a:lnTo>
                  <a:lnTo>
                    <a:pt x="47186" y="164709"/>
                  </a:lnTo>
                  <a:lnTo>
                    <a:pt x="46480" y="147887"/>
                  </a:lnTo>
                  <a:lnTo>
                    <a:pt x="40069" y="108816"/>
                  </a:lnTo>
                  <a:lnTo>
                    <a:pt x="41506" y="76975"/>
                  </a:lnTo>
                  <a:lnTo>
                    <a:pt x="51473" y="33347"/>
                  </a:lnTo>
                  <a:lnTo>
                    <a:pt x="60524" y="13927"/>
                  </a:lnTo>
                  <a:lnTo>
                    <a:pt x="69909" y="1470"/>
                  </a:lnTo>
                  <a:lnTo>
                    <a:pt x="73065" y="0"/>
                  </a:lnTo>
                  <a:lnTo>
                    <a:pt x="76226" y="79"/>
                  </a:lnTo>
                  <a:lnTo>
                    <a:pt x="82562" y="2989"/>
                  </a:lnTo>
                  <a:lnTo>
                    <a:pt x="88905" y="7809"/>
                  </a:lnTo>
                  <a:lnTo>
                    <a:pt x="108147" y="34736"/>
                  </a:lnTo>
                  <a:lnTo>
                    <a:pt x="123237" y="73451"/>
                  </a:lnTo>
                  <a:lnTo>
                    <a:pt x="132018" y="118821"/>
                  </a:lnTo>
                  <a:lnTo>
                    <a:pt x="133334" y="163266"/>
                  </a:lnTo>
                  <a:lnTo>
                    <a:pt x="133349" y="124578"/>
                  </a:lnTo>
                  <a:lnTo>
                    <a:pt x="139896" y="83123"/>
                  </a:lnTo>
                  <a:lnTo>
                    <a:pt x="145109" y="52357"/>
                  </a:lnTo>
                  <a:lnTo>
                    <a:pt x="151276" y="38923"/>
                  </a:lnTo>
                  <a:lnTo>
                    <a:pt x="166838" y="15874"/>
                  </a:lnTo>
                  <a:lnTo>
                    <a:pt x="168375" y="11720"/>
                  </a:lnTo>
                  <a:lnTo>
                    <a:pt x="171517" y="8950"/>
                  </a:lnTo>
                  <a:lnTo>
                    <a:pt x="180652" y="5873"/>
                  </a:lnTo>
                  <a:lnTo>
                    <a:pt x="197695" y="4141"/>
                  </a:lnTo>
                  <a:lnTo>
                    <a:pt x="201647" y="4956"/>
                  </a:lnTo>
                  <a:lnTo>
                    <a:pt x="204281" y="6557"/>
                  </a:lnTo>
                  <a:lnTo>
                    <a:pt x="240982" y="52549"/>
                  </a:lnTo>
                  <a:lnTo>
                    <a:pt x="257133" y="98129"/>
                  </a:lnTo>
                  <a:lnTo>
                    <a:pt x="264810" y="131599"/>
                  </a:lnTo>
                  <a:lnTo>
                    <a:pt x="269273" y="172613"/>
                  </a:lnTo>
                  <a:lnTo>
                    <a:pt x="281442" y="214814"/>
                  </a:lnTo>
                  <a:lnTo>
                    <a:pt x="280761" y="217372"/>
                  </a:lnTo>
                  <a:lnTo>
                    <a:pt x="276225" y="222486"/>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81" name="SMARTInkShape-891"/>
            <p:cNvSpPr/>
            <p:nvPr/>
          </p:nvSpPr>
          <p:spPr>
            <a:xfrm>
              <a:off x="6607761" y="2476500"/>
              <a:ext cx="153995" cy="167788"/>
            </a:xfrm>
            <a:custGeom>
              <a:avLst/>
              <a:gdLst/>
              <a:ahLst/>
              <a:cxnLst/>
              <a:rect l="0" t="0" r="0" b="0"/>
              <a:pathLst>
                <a:path w="153995" h="167788">
                  <a:moveTo>
                    <a:pt x="69264" y="9525"/>
                  </a:moveTo>
                  <a:lnTo>
                    <a:pt x="61063" y="17726"/>
                  </a:lnTo>
                  <a:lnTo>
                    <a:pt x="44962" y="23714"/>
                  </a:lnTo>
                  <a:lnTo>
                    <a:pt x="31652" y="34881"/>
                  </a:lnTo>
                  <a:lnTo>
                    <a:pt x="10917" y="57808"/>
                  </a:lnTo>
                  <a:lnTo>
                    <a:pt x="0" y="84274"/>
                  </a:lnTo>
                  <a:lnTo>
                    <a:pt x="176" y="118926"/>
                  </a:lnTo>
                  <a:lnTo>
                    <a:pt x="6931" y="140836"/>
                  </a:lnTo>
                  <a:lnTo>
                    <a:pt x="25747" y="159086"/>
                  </a:lnTo>
                  <a:lnTo>
                    <a:pt x="39692" y="165955"/>
                  </a:lnTo>
                  <a:lnTo>
                    <a:pt x="46375" y="167787"/>
                  </a:lnTo>
                  <a:lnTo>
                    <a:pt x="65088" y="164177"/>
                  </a:lnTo>
                  <a:lnTo>
                    <a:pt x="96427" y="149670"/>
                  </a:lnTo>
                  <a:lnTo>
                    <a:pt x="119354" y="129009"/>
                  </a:lnTo>
                  <a:lnTo>
                    <a:pt x="143659" y="88159"/>
                  </a:lnTo>
                  <a:lnTo>
                    <a:pt x="151632" y="67984"/>
                  </a:lnTo>
                  <a:lnTo>
                    <a:pt x="153994" y="40134"/>
                  </a:lnTo>
                  <a:lnTo>
                    <a:pt x="151725" y="25598"/>
                  </a:lnTo>
                  <a:lnTo>
                    <a:pt x="149637" y="20241"/>
                  </a:lnTo>
                  <a:lnTo>
                    <a:pt x="138853" y="11465"/>
                  </a:lnTo>
                  <a:lnTo>
                    <a:pt x="124533" y="5096"/>
                  </a:lnTo>
                  <a:lnTo>
                    <a:pt x="77546" y="199"/>
                  </a:lnTo>
                  <a:lnTo>
                    <a:pt x="69264"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82" name="SMARTInkShape-892"/>
            <p:cNvSpPr/>
            <p:nvPr/>
          </p:nvSpPr>
          <p:spPr>
            <a:xfrm>
              <a:off x="6524625" y="2333625"/>
              <a:ext cx="47626" cy="295276"/>
            </a:xfrm>
            <a:custGeom>
              <a:avLst/>
              <a:gdLst/>
              <a:ahLst/>
              <a:cxnLst/>
              <a:rect l="0" t="0" r="0" b="0"/>
              <a:pathLst>
                <a:path w="47626" h="295276">
                  <a:moveTo>
                    <a:pt x="0" y="0"/>
                  </a:moveTo>
                  <a:lnTo>
                    <a:pt x="0" y="26515"/>
                  </a:lnTo>
                  <a:lnTo>
                    <a:pt x="10113" y="59950"/>
                  </a:lnTo>
                  <a:lnTo>
                    <a:pt x="17900" y="91203"/>
                  </a:lnTo>
                  <a:lnTo>
                    <a:pt x="28234" y="136031"/>
                  </a:lnTo>
                  <a:lnTo>
                    <a:pt x="37999" y="175067"/>
                  </a:lnTo>
                  <a:lnTo>
                    <a:pt x="44772" y="217325"/>
                  </a:lnTo>
                  <a:lnTo>
                    <a:pt x="47061" y="259416"/>
                  </a:lnTo>
                  <a:lnTo>
                    <a:pt x="47625" y="29527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83" name="SMARTInkShape-893"/>
            <p:cNvSpPr/>
            <p:nvPr/>
          </p:nvSpPr>
          <p:spPr>
            <a:xfrm>
              <a:off x="6343650" y="2497791"/>
              <a:ext cx="121513" cy="297676"/>
            </a:xfrm>
            <a:custGeom>
              <a:avLst/>
              <a:gdLst/>
              <a:ahLst/>
              <a:cxnLst/>
              <a:rect l="0" t="0" r="0" b="0"/>
              <a:pathLst>
                <a:path w="121513" h="297676">
                  <a:moveTo>
                    <a:pt x="0" y="112059"/>
                  </a:moveTo>
                  <a:lnTo>
                    <a:pt x="0" y="117116"/>
                  </a:lnTo>
                  <a:lnTo>
                    <a:pt x="2822" y="122420"/>
                  </a:lnTo>
                  <a:lnTo>
                    <a:pt x="5056" y="125316"/>
                  </a:lnTo>
                  <a:lnTo>
                    <a:pt x="15188" y="167986"/>
                  </a:lnTo>
                  <a:lnTo>
                    <a:pt x="18964" y="208828"/>
                  </a:lnTo>
                  <a:lnTo>
                    <a:pt x="27100" y="255343"/>
                  </a:lnTo>
                  <a:lnTo>
                    <a:pt x="37813" y="297675"/>
                  </a:lnTo>
                  <a:lnTo>
                    <a:pt x="38062" y="283741"/>
                  </a:lnTo>
                  <a:lnTo>
                    <a:pt x="23016" y="241363"/>
                  </a:lnTo>
                  <a:lnTo>
                    <a:pt x="19834" y="203923"/>
                  </a:lnTo>
                  <a:lnTo>
                    <a:pt x="14226" y="167618"/>
                  </a:lnTo>
                  <a:lnTo>
                    <a:pt x="10918" y="128403"/>
                  </a:lnTo>
                  <a:lnTo>
                    <a:pt x="10859" y="90318"/>
                  </a:lnTo>
                  <a:lnTo>
                    <a:pt x="19941" y="47048"/>
                  </a:lnTo>
                  <a:lnTo>
                    <a:pt x="28839" y="22946"/>
                  </a:lnTo>
                  <a:lnTo>
                    <a:pt x="41327" y="5321"/>
                  </a:lnTo>
                  <a:lnTo>
                    <a:pt x="50470" y="1120"/>
                  </a:lnTo>
                  <a:lnTo>
                    <a:pt x="55872" y="0"/>
                  </a:lnTo>
                  <a:lnTo>
                    <a:pt x="60531" y="311"/>
                  </a:lnTo>
                  <a:lnTo>
                    <a:pt x="78984" y="6157"/>
                  </a:lnTo>
                  <a:lnTo>
                    <a:pt x="85551" y="15250"/>
                  </a:lnTo>
                  <a:lnTo>
                    <a:pt x="107940" y="61168"/>
                  </a:lnTo>
                  <a:lnTo>
                    <a:pt x="119590" y="94245"/>
                  </a:lnTo>
                  <a:lnTo>
                    <a:pt x="121512" y="118775"/>
                  </a:lnTo>
                  <a:lnTo>
                    <a:pt x="120166" y="122887"/>
                  </a:lnTo>
                  <a:lnTo>
                    <a:pt x="118211" y="125627"/>
                  </a:lnTo>
                  <a:lnTo>
                    <a:pt x="115459" y="139598"/>
                  </a:lnTo>
                  <a:lnTo>
                    <a:pt x="111898" y="144176"/>
                  </a:lnTo>
                  <a:lnTo>
                    <a:pt x="89798" y="157433"/>
                  </a:lnTo>
                  <a:lnTo>
                    <a:pt x="51367" y="159486"/>
                  </a:lnTo>
                  <a:lnTo>
                    <a:pt x="41173" y="156774"/>
                  </a:lnTo>
                  <a:lnTo>
                    <a:pt x="26663" y="146474"/>
                  </a:lnTo>
                  <a:lnTo>
                    <a:pt x="9525" y="131109"/>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84" name="SMARTInkShape-894"/>
            <p:cNvSpPr/>
            <p:nvPr/>
          </p:nvSpPr>
          <p:spPr>
            <a:xfrm>
              <a:off x="6276975" y="2571750"/>
              <a:ext cx="19051" cy="85726"/>
            </a:xfrm>
            <a:custGeom>
              <a:avLst/>
              <a:gdLst/>
              <a:ahLst/>
              <a:cxnLst/>
              <a:rect l="0" t="0" r="0" b="0"/>
              <a:pathLst>
                <a:path w="19051" h="85726">
                  <a:moveTo>
                    <a:pt x="0" y="0"/>
                  </a:moveTo>
                  <a:lnTo>
                    <a:pt x="1058" y="39039"/>
                  </a:lnTo>
                  <a:lnTo>
                    <a:pt x="9701" y="71574"/>
                  </a:lnTo>
                  <a:lnTo>
                    <a:pt x="19050" y="8572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85" name="SMARTInkShape-895"/>
            <p:cNvSpPr/>
            <p:nvPr/>
          </p:nvSpPr>
          <p:spPr>
            <a:xfrm>
              <a:off x="6061566" y="2391389"/>
              <a:ext cx="177310" cy="294662"/>
            </a:xfrm>
            <a:custGeom>
              <a:avLst/>
              <a:gdLst/>
              <a:ahLst/>
              <a:cxnLst/>
              <a:rect l="0" t="0" r="0" b="0"/>
              <a:pathLst>
                <a:path w="177310" h="294662">
                  <a:moveTo>
                    <a:pt x="101109" y="123211"/>
                  </a:moveTo>
                  <a:lnTo>
                    <a:pt x="96053" y="123211"/>
                  </a:lnTo>
                  <a:lnTo>
                    <a:pt x="90748" y="120389"/>
                  </a:lnTo>
                  <a:lnTo>
                    <a:pt x="84862" y="116665"/>
                  </a:lnTo>
                  <a:lnTo>
                    <a:pt x="78719" y="115010"/>
                  </a:lnTo>
                  <a:lnTo>
                    <a:pt x="59197" y="114078"/>
                  </a:lnTo>
                  <a:lnTo>
                    <a:pt x="47909" y="116682"/>
                  </a:lnTo>
                  <a:lnTo>
                    <a:pt x="43417" y="118859"/>
                  </a:lnTo>
                  <a:lnTo>
                    <a:pt x="26983" y="137091"/>
                  </a:lnTo>
                  <a:lnTo>
                    <a:pt x="8708" y="167658"/>
                  </a:lnTo>
                  <a:lnTo>
                    <a:pt x="0" y="203526"/>
                  </a:lnTo>
                  <a:lnTo>
                    <a:pt x="2477" y="230852"/>
                  </a:lnTo>
                  <a:lnTo>
                    <a:pt x="10001" y="242665"/>
                  </a:lnTo>
                  <a:lnTo>
                    <a:pt x="14970" y="247297"/>
                  </a:lnTo>
                  <a:lnTo>
                    <a:pt x="28958" y="252444"/>
                  </a:lnTo>
                  <a:lnTo>
                    <a:pt x="53696" y="255748"/>
                  </a:lnTo>
                  <a:lnTo>
                    <a:pt x="67337" y="247733"/>
                  </a:lnTo>
                  <a:lnTo>
                    <a:pt x="82924" y="232529"/>
                  </a:lnTo>
                  <a:lnTo>
                    <a:pt x="107356" y="191097"/>
                  </a:lnTo>
                  <a:lnTo>
                    <a:pt x="119188" y="156025"/>
                  </a:lnTo>
                  <a:lnTo>
                    <a:pt x="126574" y="109298"/>
                  </a:lnTo>
                  <a:lnTo>
                    <a:pt x="128762" y="66525"/>
                  </a:lnTo>
                  <a:lnTo>
                    <a:pt x="124446" y="22996"/>
                  </a:lnTo>
                  <a:lnTo>
                    <a:pt x="121429" y="6382"/>
                  </a:lnTo>
                  <a:lnTo>
                    <a:pt x="119947" y="4050"/>
                  </a:lnTo>
                  <a:lnTo>
                    <a:pt x="117901" y="2495"/>
                  </a:lnTo>
                  <a:lnTo>
                    <a:pt x="112070" y="0"/>
                  </a:lnTo>
                  <a:lnTo>
                    <a:pt x="111060" y="9681"/>
                  </a:lnTo>
                  <a:lnTo>
                    <a:pt x="118323" y="49241"/>
                  </a:lnTo>
                  <a:lnTo>
                    <a:pt x="123929" y="80810"/>
                  </a:lnTo>
                  <a:lnTo>
                    <a:pt x="129948" y="113186"/>
                  </a:lnTo>
                  <a:lnTo>
                    <a:pt x="139287" y="155518"/>
                  </a:lnTo>
                  <a:lnTo>
                    <a:pt x="148756" y="193814"/>
                  </a:lnTo>
                  <a:lnTo>
                    <a:pt x="158266" y="233030"/>
                  </a:lnTo>
                  <a:lnTo>
                    <a:pt x="167786" y="259114"/>
                  </a:lnTo>
                  <a:lnTo>
                    <a:pt x="173077" y="270396"/>
                  </a:lnTo>
                  <a:lnTo>
                    <a:pt x="177309" y="294661"/>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86" name="SMARTInkShape-896"/>
            <p:cNvSpPr/>
            <p:nvPr/>
          </p:nvSpPr>
          <p:spPr>
            <a:xfrm>
              <a:off x="5810250" y="2495550"/>
              <a:ext cx="114301" cy="167455"/>
            </a:xfrm>
            <a:custGeom>
              <a:avLst/>
              <a:gdLst/>
              <a:ahLst/>
              <a:cxnLst/>
              <a:rect l="0" t="0" r="0" b="0"/>
              <a:pathLst>
                <a:path w="114301" h="167455">
                  <a:moveTo>
                    <a:pt x="0" y="0"/>
                  </a:moveTo>
                  <a:lnTo>
                    <a:pt x="0" y="5057"/>
                  </a:lnTo>
                  <a:lnTo>
                    <a:pt x="13257" y="45761"/>
                  </a:lnTo>
                  <a:lnTo>
                    <a:pt x="31470" y="90288"/>
                  </a:lnTo>
                  <a:lnTo>
                    <a:pt x="49491" y="132370"/>
                  </a:lnTo>
                  <a:lnTo>
                    <a:pt x="63241" y="161535"/>
                  </a:lnTo>
                  <a:lnTo>
                    <a:pt x="69735" y="167044"/>
                  </a:lnTo>
                  <a:lnTo>
                    <a:pt x="71890" y="167454"/>
                  </a:lnTo>
                  <a:lnTo>
                    <a:pt x="73327" y="166669"/>
                  </a:lnTo>
                  <a:lnTo>
                    <a:pt x="74285" y="165088"/>
                  </a:lnTo>
                  <a:lnTo>
                    <a:pt x="86486" y="117808"/>
                  </a:lnTo>
                  <a:lnTo>
                    <a:pt x="98575" y="76893"/>
                  </a:lnTo>
                  <a:lnTo>
                    <a:pt x="106781" y="41850"/>
                  </a:lnTo>
                  <a:lnTo>
                    <a:pt x="110958" y="33417"/>
                  </a:lnTo>
                  <a:lnTo>
                    <a:pt x="114300" y="1905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87" name="SMARTInkShape-897"/>
            <p:cNvSpPr/>
            <p:nvPr/>
          </p:nvSpPr>
          <p:spPr>
            <a:xfrm>
              <a:off x="5438775" y="2490294"/>
              <a:ext cx="266086" cy="183989"/>
            </a:xfrm>
            <a:custGeom>
              <a:avLst/>
              <a:gdLst/>
              <a:ahLst/>
              <a:cxnLst/>
              <a:rect l="0" t="0" r="0" b="0"/>
              <a:pathLst>
                <a:path w="266086" h="183989">
                  <a:moveTo>
                    <a:pt x="0" y="33831"/>
                  </a:moveTo>
                  <a:lnTo>
                    <a:pt x="2822" y="73851"/>
                  </a:lnTo>
                  <a:lnTo>
                    <a:pt x="13257" y="115467"/>
                  </a:lnTo>
                  <a:lnTo>
                    <a:pt x="33365" y="160998"/>
                  </a:lnTo>
                  <a:lnTo>
                    <a:pt x="37822" y="183988"/>
                  </a:lnTo>
                  <a:lnTo>
                    <a:pt x="37915" y="183677"/>
                  </a:lnTo>
                  <a:lnTo>
                    <a:pt x="38084" y="144923"/>
                  </a:lnTo>
                  <a:lnTo>
                    <a:pt x="39153" y="99908"/>
                  </a:lnTo>
                  <a:lnTo>
                    <a:pt x="46761" y="63993"/>
                  </a:lnTo>
                  <a:lnTo>
                    <a:pt x="67759" y="20112"/>
                  </a:lnTo>
                  <a:lnTo>
                    <a:pt x="78798" y="6567"/>
                  </a:lnTo>
                  <a:lnTo>
                    <a:pt x="87233" y="547"/>
                  </a:lnTo>
                  <a:lnTo>
                    <a:pt x="90963" y="0"/>
                  </a:lnTo>
                  <a:lnTo>
                    <a:pt x="94509" y="694"/>
                  </a:lnTo>
                  <a:lnTo>
                    <a:pt x="97930" y="2215"/>
                  </a:lnTo>
                  <a:lnTo>
                    <a:pt x="104555" y="15193"/>
                  </a:lnTo>
                  <a:lnTo>
                    <a:pt x="119562" y="58031"/>
                  </a:lnTo>
                  <a:lnTo>
                    <a:pt x="122562" y="96505"/>
                  </a:lnTo>
                  <a:lnTo>
                    <a:pt x="123451" y="134128"/>
                  </a:lnTo>
                  <a:lnTo>
                    <a:pt x="123803" y="181474"/>
                  </a:lnTo>
                  <a:lnTo>
                    <a:pt x="123810" y="183060"/>
                  </a:lnTo>
                  <a:lnTo>
                    <a:pt x="124875" y="182000"/>
                  </a:lnTo>
                  <a:lnTo>
                    <a:pt x="140071" y="156923"/>
                  </a:lnTo>
                  <a:lnTo>
                    <a:pt x="155295" y="115217"/>
                  </a:lnTo>
                  <a:lnTo>
                    <a:pt x="183215" y="72386"/>
                  </a:lnTo>
                  <a:lnTo>
                    <a:pt x="211874" y="46621"/>
                  </a:lnTo>
                  <a:lnTo>
                    <a:pt x="239447" y="29811"/>
                  </a:lnTo>
                  <a:lnTo>
                    <a:pt x="248590" y="26753"/>
                  </a:lnTo>
                  <a:lnTo>
                    <a:pt x="252510" y="28054"/>
                  </a:lnTo>
                  <a:lnTo>
                    <a:pt x="259688" y="35144"/>
                  </a:lnTo>
                  <a:lnTo>
                    <a:pt x="263583" y="45351"/>
                  </a:lnTo>
                  <a:lnTo>
                    <a:pt x="266085" y="79263"/>
                  </a:lnTo>
                  <a:lnTo>
                    <a:pt x="260032" y="124611"/>
                  </a:lnTo>
                  <a:lnTo>
                    <a:pt x="257175" y="167181"/>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88" name="SMARTInkShape-898"/>
            <p:cNvSpPr/>
            <p:nvPr/>
          </p:nvSpPr>
          <p:spPr>
            <a:xfrm>
              <a:off x="5219700" y="2534754"/>
              <a:ext cx="171451" cy="160822"/>
            </a:xfrm>
            <a:custGeom>
              <a:avLst/>
              <a:gdLst/>
              <a:ahLst/>
              <a:cxnLst/>
              <a:rect l="0" t="0" r="0" b="0"/>
              <a:pathLst>
                <a:path w="171451" h="160822">
                  <a:moveTo>
                    <a:pt x="0" y="27471"/>
                  </a:moveTo>
                  <a:lnTo>
                    <a:pt x="2822" y="67491"/>
                  </a:lnTo>
                  <a:lnTo>
                    <a:pt x="16247" y="106903"/>
                  </a:lnTo>
                  <a:lnTo>
                    <a:pt x="31799" y="146665"/>
                  </a:lnTo>
                  <a:lnTo>
                    <a:pt x="38122" y="154530"/>
                  </a:lnTo>
                  <a:lnTo>
                    <a:pt x="41289" y="156626"/>
                  </a:lnTo>
                  <a:lnTo>
                    <a:pt x="55861" y="159578"/>
                  </a:lnTo>
                  <a:lnTo>
                    <a:pt x="60523" y="156817"/>
                  </a:lnTo>
                  <a:lnTo>
                    <a:pt x="82289" y="125100"/>
                  </a:lnTo>
                  <a:lnTo>
                    <a:pt x="90939" y="102612"/>
                  </a:lnTo>
                  <a:lnTo>
                    <a:pt x="97221" y="67047"/>
                  </a:lnTo>
                  <a:lnTo>
                    <a:pt x="103780" y="24020"/>
                  </a:lnTo>
                  <a:lnTo>
                    <a:pt x="104736" y="0"/>
                  </a:lnTo>
                  <a:lnTo>
                    <a:pt x="105832" y="45604"/>
                  </a:lnTo>
                  <a:lnTo>
                    <a:pt x="112976" y="88969"/>
                  </a:lnTo>
                  <a:lnTo>
                    <a:pt x="127441" y="133952"/>
                  </a:lnTo>
                  <a:lnTo>
                    <a:pt x="136368" y="146410"/>
                  </a:lnTo>
                  <a:lnTo>
                    <a:pt x="147392" y="154416"/>
                  </a:lnTo>
                  <a:lnTo>
                    <a:pt x="171450" y="160821"/>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89" name="SMARTInkShape-899"/>
            <p:cNvSpPr/>
            <p:nvPr/>
          </p:nvSpPr>
          <p:spPr>
            <a:xfrm>
              <a:off x="5057775" y="2562225"/>
              <a:ext cx="123826" cy="38101"/>
            </a:xfrm>
            <a:custGeom>
              <a:avLst/>
              <a:gdLst/>
              <a:ahLst/>
              <a:cxnLst/>
              <a:rect l="0" t="0" r="0" b="0"/>
              <a:pathLst>
                <a:path w="123826" h="38101">
                  <a:moveTo>
                    <a:pt x="0" y="0"/>
                  </a:moveTo>
                  <a:lnTo>
                    <a:pt x="0" y="5057"/>
                  </a:lnTo>
                  <a:lnTo>
                    <a:pt x="2117" y="6546"/>
                  </a:lnTo>
                  <a:lnTo>
                    <a:pt x="44240" y="19712"/>
                  </a:lnTo>
                  <a:lnTo>
                    <a:pt x="123825" y="3810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90" name="SMARTInkShape-900"/>
            <p:cNvSpPr/>
            <p:nvPr/>
          </p:nvSpPr>
          <p:spPr>
            <a:xfrm>
              <a:off x="5120322" y="2447925"/>
              <a:ext cx="70804" cy="314393"/>
            </a:xfrm>
            <a:custGeom>
              <a:avLst/>
              <a:gdLst/>
              <a:ahLst/>
              <a:cxnLst/>
              <a:rect l="0" t="0" r="0" b="0"/>
              <a:pathLst>
                <a:path w="70804" h="314393">
                  <a:moveTo>
                    <a:pt x="13653" y="0"/>
                  </a:moveTo>
                  <a:lnTo>
                    <a:pt x="8597" y="41684"/>
                  </a:lnTo>
                  <a:lnTo>
                    <a:pt x="3292" y="72501"/>
                  </a:lnTo>
                  <a:lnTo>
                    <a:pt x="0" y="117085"/>
                  </a:lnTo>
                  <a:lnTo>
                    <a:pt x="2905" y="158870"/>
                  </a:lnTo>
                  <a:lnTo>
                    <a:pt x="6588" y="203000"/>
                  </a:lnTo>
                  <a:lnTo>
                    <a:pt x="14382" y="241829"/>
                  </a:lnTo>
                  <a:lnTo>
                    <a:pt x="23393" y="281203"/>
                  </a:lnTo>
                  <a:lnTo>
                    <a:pt x="32767" y="307333"/>
                  </a:lnTo>
                  <a:lnTo>
                    <a:pt x="35921" y="312839"/>
                  </a:lnTo>
                  <a:lnTo>
                    <a:pt x="41199" y="314392"/>
                  </a:lnTo>
                  <a:lnTo>
                    <a:pt x="70803" y="30480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91" name="SMARTInkShape-901"/>
            <p:cNvSpPr/>
            <p:nvPr/>
          </p:nvSpPr>
          <p:spPr>
            <a:xfrm>
              <a:off x="4899967" y="2587486"/>
              <a:ext cx="214959" cy="203340"/>
            </a:xfrm>
            <a:custGeom>
              <a:avLst/>
              <a:gdLst/>
              <a:ahLst/>
              <a:cxnLst/>
              <a:rect l="0" t="0" r="0" b="0"/>
              <a:pathLst>
                <a:path w="214959" h="203340">
                  <a:moveTo>
                    <a:pt x="148283" y="3314"/>
                  </a:moveTo>
                  <a:lnTo>
                    <a:pt x="107579" y="3314"/>
                  </a:lnTo>
                  <a:lnTo>
                    <a:pt x="67139" y="17464"/>
                  </a:lnTo>
                  <a:lnTo>
                    <a:pt x="40023" y="37193"/>
                  </a:lnTo>
                  <a:lnTo>
                    <a:pt x="16722" y="64858"/>
                  </a:lnTo>
                  <a:lnTo>
                    <a:pt x="5144" y="86758"/>
                  </a:lnTo>
                  <a:lnTo>
                    <a:pt x="0" y="107075"/>
                  </a:lnTo>
                  <a:lnTo>
                    <a:pt x="535" y="123866"/>
                  </a:lnTo>
                  <a:lnTo>
                    <a:pt x="5358" y="138384"/>
                  </a:lnTo>
                  <a:lnTo>
                    <a:pt x="14559" y="151893"/>
                  </a:lnTo>
                  <a:lnTo>
                    <a:pt x="25703" y="159307"/>
                  </a:lnTo>
                  <a:lnTo>
                    <a:pt x="46699" y="163482"/>
                  </a:lnTo>
                  <a:lnTo>
                    <a:pt x="55160" y="164067"/>
                  </a:lnTo>
                  <a:lnTo>
                    <a:pt x="70206" y="159074"/>
                  </a:lnTo>
                  <a:lnTo>
                    <a:pt x="83949" y="148741"/>
                  </a:lnTo>
                  <a:lnTo>
                    <a:pt x="101469" y="126131"/>
                  </a:lnTo>
                  <a:lnTo>
                    <a:pt x="115964" y="79508"/>
                  </a:lnTo>
                  <a:lnTo>
                    <a:pt x="119215" y="34893"/>
                  </a:lnTo>
                  <a:lnTo>
                    <a:pt x="119665" y="1518"/>
                  </a:lnTo>
                  <a:lnTo>
                    <a:pt x="118621" y="0"/>
                  </a:lnTo>
                  <a:lnTo>
                    <a:pt x="116866" y="46"/>
                  </a:lnTo>
                  <a:lnTo>
                    <a:pt x="114639" y="1135"/>
                  </a:lnTo>
                  <a:lnTo>
                    <a:pt x="113153" y="2920"/>
                  </a:lnTo>
                  <a:lnTo>
                    <a:pt x="111503" y="7725"/>
                  </a:lnTo>
                  <a:lnTo>
                    <a:pt x="111319" y="54734"/>
                  </a:lnTo>
                  <a:lnTo>
                    <a:pt x="118394" y="99064"/>
                  </a:lnTo>
                  <a:lnTo>
                    <a:pt x="134657" y="143309"/>
                  </a:lnTo>
                  <a:lnTo>
                    <a:pt x="159398" y="183322"/>
                  </a:lnTo>
                  <a:lnTo>
                    <a:pt x="175095" y="195762"/>
                  </a:lnTo>
                  <a:lnTo>
                    <a:pt x="214958" y="203339"/>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92" name="SMARTInkShape-902"/>
            <p:cNvSpPr/>
            <p:nvPr/>
          </p:nvSpPr>
          <p:spPr>
            <a:xfrm>
              <a:off x="4629840" y="2372411"/>
              <a:ext cx="218386" cy="427940"/>
            </a:xfrm>
            <a:custGeom>
              <a:avLst/>
              <a:gdLst/>
              <a:ahLst/>
              <a:cxnLst/>
              <a:rect l="0" t="0" r="0" b="0"/>
              <a:pathLst>
                <a:path w="218386" h="427940">
                  <a:moveTo>
                    <a:pt x="208860" y="227914"/>
                  </a:moveTo>
                  <a:lnTo>
                    <a:pt x="208860" y="214657"/>
                  </a:lnTo>
                  <a:lnTo>
                    <a:pt x="207802" y="212726"/>
                  </a:lnTo>
                  <a:lnTo>
                    <a:pt x="206038" y="211439"/>
                  </a:lnTo>
                  <a:lnTo>
                    <a:pt x="201256" y="208950"/>
                  </a:lnTo>
                  <a:lnTo>
                    <a:pt x="190497" y="201599"/>
                  </a:lnTo>
                  <a:lnTo>
                    <a:pt x="160659" y="191575"/>
                  </a:lnTo>
                  <a:lnTo>
                    <a:pt x="134135" y="195392"/>
                  </a:lnTo>
                  <a:lnTo>
                    <a:pt x="89364" y="219256"/>
                  </a:lnTo>
                  <a:lnTo>
                    <a:pt x="51098" y="244948"/>
                  </a:lnTo>
                  <a:lnTo>
                    <a:pt x="20298" y="287047"/>
                  </a:lnTo>
                  <a:lnTo>
                    <a:pt x="4553" y="315951"/>
                  </a:lnTo>
                  <a:lnTo>
                    <a:pt x="0" y="353507"/>
                  </a:lnTo>
                  <a:lnTo>
                    <a:pt x="2945" y="361384"/>
                  </a:lnTo>
                  <a:lnTo>
                    <a:pt x="29030" y="390730"/>
                  </a:lnTo>
                  <a:lnTo>
                    <a:pt x="50096" y="401862"/>
                  </a:lnTo>
                  <a:lnTo>
                    <a:pt x="67390" y="402944"/>
                  </a:lnTo>
                  <a:lnTo>
                    <a:pt x="83543" y="399897"/>
                  </a:lnTo>
                  <a:lnTo>
                    <a:pt x="94250" y="395015"/>
                  </a:lnTo>
                  <a:lnTo>
                    <a:pt x="140409" y="353394"/>
                  </a:lnTo>
                  <a:lnTo>
                    <a:pt x="146687" y="341538"/>
                  </a:lnTo>
                  <a:lnTo>
                    <a:pt x="160831" y="301511"/>
                  </a:lnTo>
                  <a:lnTo>
                    <a:pt x="176403" y="261227"/>
                  </a:lnTo>
                  <a:lnTo>
                    <a:pt x="186426" y="214149"/>
                  </a:lnTo>
                  <a:lnTo>
                    <a:pt x="192892" y="178404"/>
                  </a:lnTo>
                  <a:lnTo>
                    <a:pt x="197004" y="130959"/>
                  </a:lnTo>
                  <a:lnTo>
                    <a:pt x="191353" y="92177"/>
                  </a:lnTo>
                  <a:lnTo>
                    <a:pt x="182785" y="52857"/>
                  </a:lnTo>
                  <a:lnTo>
                    <a:pt x="181952" y="41359"/>
                  </a:lnTo>
                  <a:lnTo>
                    <a:pt x="175381" y="25762"/>
                  </a:lnTo>
                  <a:lnTo>
                    <a:pt x="165406" y="15302"/>
                  </a:lnTo>
                  <a:lnTo>
                    <a:pt x="145661" y="1628"/>
                  </a:lnTo>
                  <a:lnTo>
                    <a:pt x="138159" y="0"/>
                  </a:lnTo>
                  <a:lnTo>
                    <a:pt x="136326" y="2946"/>
                  </a:lnTo>
                  <a:lnTo>
                    <a:pt x="133143" y="34090"/>
                  </a:lnTo>
                  <a:lnTo>
                    <a:pt x="142916" y="68414"/>
                  </a:lnTo>
                  <a:lnTo>
                    <a:pt x="150624" y="99875"/>
                  </a:lnTo>
                  <a:lnTo>
                    <a:pt x="160913" y="144821"/>
                  </a:lnTo>
                  <a:lnTo>
                    <a:pt x="173871" y="188452"/>
                  </a:lnTo>
                  <a:lnTo>
                    <a:pt x="180076" y="234191"/>
                  </a:lnTo>
                  <a:lnTo>
                    <a:pt x="187574" y="274898"/>
                  </a:lnTo>
                  <a:lnTo>
                    <a:pt x="194425" y="313512"/>
                  </a:lnTo>
                  <a:lnTo>
                    <a:pt x="202936" y="357346"/>
                  </a:lnTo>
                  <a:lnTo>
                    <a:pt x="208748" y="404117"/>
                  </a:lnTo>
                  <a:lnTo>
                    <a:pt x="218385" y="427939"/>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sp>
        <p:nvSpPr>
          <p:cNvPr id="994" name="SMARTInkShape-903"/>
          <p:cNvSpPr/>
          <p:nvPr/>
        </p:nvSpPr>
        <p:spPr>
          <a:xfrm>
            <a:off x="4774407" y="2648107"/>
            <a:ext cx="200026" cy="47471"/>
          </a:xfrm>
          <a:custGeom>
            <a:avLst/>
            <a:gdLst/>
            <a:ahLst/>
            <a:cxnLst/>
            <a:rect l="0" t="0" r="0" b="0"/>
            <a:pathLst>
              <a:path w="266701" h="47471">
                <a:moveTo>
                  <a:pt x="0" y="47470"/>
                </a:moveTo>
                <a:lnTo>
                  <a:pt x="5056" y="42413"/>
                </a:lnTo>
                <a:lnTo>
                  <a:pt x="10361" y="39931"/>
                </a:lnTo>
                <a:lnTo>
                  <a:pt x="52703" y="35174"/>
                </a:lnTo>
                <a:lnTo>
                  <a:pt x="91784" y="24698"/>
                </a:lnTo>
                <a:lnTo>
                  <a:pt x="137702" y="16837"/>
                </a:lnTo>
                <a:lnTo>
                  <a:pt x="185010" y="5788"/>
                </a:lnTo>
                <a:lnTo>
                  <a:pt x="227041" y="628"/>
                </a:lnTo>
                <a:lnTo>
                  <a:pt x="248636" y="0"/>
                </a:lnTo>
                <a:lnTo>
                  <a:pt x="256202" y="2736"/>
                </a:lnTo>
                <a:lnTo>
                  <a:pt x="266700" y="937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nvGrpSpPr>
          <p:cNvPr id="1006" name="SMARTInkShape-Group117"/>
          <p:cNvGrpSpPr/>
          <p:nvPr/>
        </p:nvGrpSpPr>
        <p:grpSpPr>
          <a:xfrm>
            <a:off x="4738688" y="1771652"/>
            <a:ext cx="1450182" cy="677295"/>
            <a:chOff x="4286250" y="1771650"/>
            <a:chExt cx="1933576" cy="677295"/>
          </a:xfrm>
        </p:grpSpPr>
        <p:sp>
          <p:nvSpPr>
            <p:cNvPr id="995" name="SMARTInkShape-904"/>
            <p:cNvSpPr/>
            <p:nvPr/>
          </p:nvSpPr>
          <p:spPr>
            <a:xfrm>
              <a:off x="5846740" y="1841131"/>
              <a:ext cx="373086" cy="607814"/>
            </a:xfrm>
            <a:custGeom>
              <a:avLst/>
              <a:gdLst/>
              <a:ahLst/>
              <a:cxnLst/>
              <a:rect l="0" t="0" r="0" b="0"/>
              <a:pathLst>
                <a:path w="373086" h="607814">
                  <a:moveTo>
                    <a:pt x="287360" y="35294"/>
                  </a:moveTo>
                  <a:lnTo>
                    <a:pt x="265902" y="35294"/>
                  </a:lnTo>
                  <a:lnTo>
                    <a:pt x="222782" y="53608"/>
                  </a:lnTo>
                  <a:lnTo>
                    <a:pt x="197788" y="75998"/>
                  </a:lnTo>
                  <a:lnTo>
                    <a:pt x="177984" y="105462"/>
                  </a:lnTo>
                  <a:lnTo>
                    <a:pt x="165647" y="139941"/>
                  </a:lnTo>
                  <a:lnTo>
                    <a:pt x="167296" y="150948"/>
                  </a:lnTo>
                  <a:lnTo>
                    <a:pt x="169217" y="156847"/>
                  </a:lnTo>
                  <a:lnTo>
                    <a:pt x="173673" y="159721"/>
                  </a:lnTo>
                  <a:lnTo>
                    <a:pt x="187091" y="160092"/>
                  </a:lnTo>
                  <a:lnTo>
                    <a:pt x="197993" y="156729"/>
                  </a:lnTo>
                  <a:lnTo>
                    <a:pt x="202382" y="154351"/>
                  </a:lnTo>
                  <a:lnTo>
                    <a:pt x="218672" y="135834"/>
                  </a:lnTo>
                  <a:lnTo>
                    <a:pt x="243139" y="93528"/>
                  </a:lnTo>
                  <a:lnTo>
                    <a:pt x="264577" y="47013"/>
                  </a:lnTo>
                  <a:lnTo>
                    <a:pt x="268213" y="0"/>
                  </a:lnTo>
                  <a:lnTo>
                    <a:pt x="266130" y="123"/>
                  </a:lnTo>
                  <a:lnTo>
                    <a:pt x="258168" y="3082"/>
                  </a:lnTo>
                  <a:lnTo>
                    <a:pt x="255199" y="6411"/>
                  </a:lnTo>
                  <a:lnTo>
                    <a:pt x="244986" y="48084"/>
                  </a:lnTo>
                  <a:lnTo>
                    <a:pt x="236234" y="86121"/>
                  </a:lnTo>
                  <a:lnTo>
                    <a:pt x="231995" y="124202"/>
                  </a:lnTo>
                  <a:lnTo>
                    <a:pt x="230739" y="162296"/>
                  </a:lnTo>
                  <a:lnTo>
                    <a:pt x="235423" y="205451"/>
                  </a:lnTo>
                  <a:lnTo>
                    <a:pt x="243514" y="246695"/>
                  </a:lnTo>
                  <a:lnTo>
                    <a:pt x="247557" y="285727"/>
                  </a:lnTo>
                  <a:lnTo>
                    <a:pt x="248755" y="329159"/>
                  </a:lnTo>
                  <a:lnTo>
                    <a:pt x="249110" y="370486"/>
                  </a:lnTo>
                  <a:lnTo>
                    <a:pt x="249216" y="409542"/>
                  </a:lnTo>
                  <a:lnTo>
                    <a:pt x="249247" y="447925"/>
                  </a:lnTo>
                  <a:lnTo>
                    <a:pt x="241653" y="492274"/>
                  </a:lnTo>
                  <a:lnTo>
                    <a:pt x="231954" y="526178"/>
                  </a:lnTo>
                  <a:lnTo>
                    <a:pt x="204601" y="571203"/>
                  </a:lnTo>
                  <a:lnTo>
                    <a:pt x="185816" y="590722"/>
                  </a:lnTo>
                  <a:lnTo>
                    <a:pt x="165678" y="603531"/>
                  </a:lnTo>
                  <a:lnTo>
                    <a:pt x="139791" y="607813"/>
                  </a:lnTo>
                  <a:lnTo>
                    <a:pt x="101114" y="604274"/>
                  </a:lnTo>
                  <a:lnTo>
                    <a:pt x="63901" y="590878"/>
                  </a:lnTo>
                  <a:lnTo>
                    <a:pt x="37761" y="575378"/>
                  </a:lnTo>
                  <a:lnTo>
                    <a:pt x="12204" y="548802"/>
                  </a:lnTo>
                  <a:lnTo>
                    <a:pt x="1732" y="530220"/>
                  </a:lnTo>
                  <a:lnTo>
                    <a:pt x="0" y="486739"/>
                  </a:lnTo>
                  <a:lnTo>
                    <a:pt x="6190" y="443752"/>
                  </a:lnTo>
                  <a:lnTo>
                    <a:pt x="19783" y="409260"/>
                  </a:lnTo>
                  <a:lnTo>
                    <a:pt x="50943" y="368103"/>
                  </a:lnTo>
                  <a:lnTo>
                    <a:pt x="79374" y="334752"/>
                  </a:lnTo>
                  <a:lnTo>
                    <a:pt x="123549" y="300625"/>
                  </a:lnTo>
                  <a:lnTo>
                    <a:pt x="168219" y="268680"/>
                  </a:lnTo>
                  <a:lnTo>
                    <a:pt x="210203" y="243046"/>
                  </a:lnTo>
                  <a:lnTo>
                    <a:pt x="253603" y="223218"/>
                  </a:lnTo>
                  <a:lnTo>
                    <a:pt x="294635" y="206823"/>
                  </a:lnTo>
                  <a:lnTo>
                    <a:pt x="373085" y="187694"/>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96" name="SMARTInkShape-905"/>
            <p:cNvSpPr/>
            <p:nvPr/>
          </p:nvSpPr>
          <p:spPr>
            <a:xfrm>
              <a:off x="5810250" y="1882947"/>
              <a:ext cx="152401" cy="203029"/>
            </a:xfrm>
            <a:custGeom>
              <a:avLst/>
              <a:gdLst/>
              <a:ahLst/>
              <a:cxnLst/>
              <a:rect l="0" t="0" r="0" b="0"/>
              <a:pathLst>
                <a:path w="152401" h="203029">
                  <a:moveTo>
                    <a:pt x="0" y="12528"/>
                  </a:moveTo>
                  <a:lnTo>
                    <a:pt x="1058" y="37437"/>
                  </a:lnTo>
                  <a:lnTo>
                    <a:pt x="13257" y="79974"/>
                  </a:lnTo>
                  <a:lnTo>
                    <a:pt x="26743" y="126308"/>
                  </a:lnTo>
                  <a:lnTo>
                    <a:pt x="30583" y="134711"/>
                  </a:lnTo>
                  <a:lnTo>
                    <a:pt x="37971" y="145684"/>
                  </a:lnTo>
                  <a:lnTo>
                    <a:pt x="39150" y="108102"/>
                  </a:lnTo>
                  <a:lnTo>
                    <a:pt x="45638" y="65548"/>
                  </a:lnTo>
                  <a:lnTo>
                    <a:pt x="49859" y="42701"/>
                  </a:lnTo>
                  <a:lnTo>
                    <a:pt x="56026" y="29113"/>
                  </a:lnTo>
                  <a:lnTo>
                    <a:pt x="71399" y="10622"/>
                  </a:lnTo>
                  <a:lnTo>
                    <a:pt x="83238" y="1803"/>
                  </a:lnTo>
                  <a:lnTo>
                    <a:pt x="87242" y="86"/>
                  </a:lnTo>
                  <a:lnTo>
                    <a:pt x="89912" y="0"/>
                  </a:lnTo>
                  <a:lnTo>
                    <a:pt x="94993" y="3785"/>
                  </a:lnTo>
                  <a:lnTo>
                    <a:pt x="108697" y="18875"/>
                  </a:lnTo>
                  <a:lnTo>
                    <a:pt x="129962" y="64747"/>
                  </a:lnTo>
                  <a:lnTo>
                    <a:pt x="140965" y="111388"/>
                  </a:lnTo>
                  <a:lnTo>
                    <a:pt x="142623" y="155878"/>
                  </a:lnTo>
                  <a:lnTo>
                    <a:pt x="143821" y="172548"/>
                  </a:lnTo>
                  <a:lnTo>
                    <a:pt x="152400" y="203028"/>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97" name="SMARTInkShape-906"/>
            <p:cNvSpPr/>
            <p:nvPr/>
          </p:nvSpPr>
          <p:spPr>
            <a:xfrm>
              <a:off x="5734050" y="1914525"/>
              <a:ext cx="19051" cy="161926"/>
            </a:xfrm>
            <a:custGeom>
              <a:avLst/>
              <a:gdLst/>
              <a:ahLst/>
              <a:cxnLst/>
              <a:rect l="0" t="0" r="0" b="0"/>
              <a:pathLst>
                <a:path w="19051" h="161926">
                  <a:moveTo>
                    <a:pt x="0" y="0"/>
                  </a:moveTo>
                  <a:lnTo>
                    <a:pt x="1058" y="45970"/>
                  </a:lnTo>
                  <a:lnTo>
                    <a:pt x="7539" y="87907"/>
                  </a:lnTo>
                  <a:lnTo>
                    <a:pt x="10321" y="134304"/>
                  </a:lnTo>
                  <a:lnTo>
                    <a:pt x="19050" y="16192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98" name="SMARTInkShape-907"/>
            <p:cNvSpPr/>
            <p:nvPr/>
          </p:nvSpPr>
          <p:spPr>
            <a:xfrm>
              <a:off x="5507965" y="1791390"/>
              <a:ext cx="159411" cy="304111"/>
            </a:xfrm>
            <a:custGeom>
              <a:avLst/>
              <a:gdLst/>
              <a:ahLst/>
              <a:cxnLst/>
              <a:rect l="0" t="0" r="0" b="0"/>
              <a:pathLst>
                <a:path w="159411" h="304111">
                  <a:moveTo>
                    <a:pt x="92735" y="142185"/>
                  </a:moveTo>
                  <a:lnTo>
                    <a:pt x="92735" y="137129"/>
                  </a:lnTo>
                  <a:lnTo>
                    <a:pt x="89913" y="131824"/>
                  </a:lnTo>
                  <a:lnTo>
                    <a:pt x="87679" y="128927"/>
                  </a:lnTo>
                  <a:lnTo>
                    <a:pt x="79552" y="125710"/>
                  </a:lnTo>
                  <a:lnTo>
                    <a:pt x="62144" y="123643"/>
                  </a:lnTo>
                  <a:lnTo>
                    <a:pt x="41690" y="133399"/>
                  </a:lnTo>
                  <a:lnTo>
                    <a:pt x="27361" y="152391"/>
                  </a:lnTo>
                  <a:lnTo>
                    <a:pt x="10218" y="190012"/>
                  </a:lnTo>
                  <a:lnTo>
                    <a:pt x="0" y="225480"/>
                  </a:lnTo>
                  <a:lnTo>
                    <a:pt x="1279" y="231582"/>
                  </a:lnTo>
                  <a:lnTo>
                    <a:pt x="8343" y="244006"/>
                  </a:lnTo>
                  <a:lnTo>
                    <a:pt x="24221" y="257844"/>
                  </a:lnTo>
                  <a:lnTo>
                    <a:pt x="29068" y="259508"/>
                  </a:lnTo>
                  <a:lnTo>
                    <a:pt x="33356" y="259558"/>
                  </a:lnTo>
                  <a:lnTo>
                    <a:pt x="43061" y="255734"/>
                  </a:lnTo>
                  <a:lnTo>
                    <a:pt x="65317" y="240623"/>
                  </a:lnTo>
                  <a:lnTo>
                    <a:pt x="84729" y="216507"/>
                  </a:lnTo>
                  <a:lnTo>
                    <a:pt x="101305" y="174270"/>
                  </a:lnTo>
                  <a:lnTo>
                    <a:pt x="108680" y="128055"/>
                  </a:lnTo>
                  <a:lnTo>
                    <a:pt x="108043" y="85434"/>
                  </a:lnTo>
                  <a:lnTo>
                    <a:pt x="103403" y="41957"/>
                  </a:lnTo>
                  <a:lnTo>
                    <a:pt x="101427" y="15417"/>
                  </a:lnTo>
                  <a:lnTo>
                    <a:pt x="97304" y="7174"/>
                  </a:lnTo>
                  <a:lnTo>
                    <a:pt x="94722" y="4553"/>
                  </a:lnTo>
                  <a:lnTo>
                    <a:pt x="84935" y="0"/>
                  </a:lnTo>
                  <a:lnTo>
                    <a:pt x="83977" y="5261"/>
                  </a:lnTo>
                  <a:lnTo>
                    <a:pt x="84609" y="15713"/>
                  </a:lnTo>
                  <a:lnTo>
                    <a:pt x="93638" y="56760"/>
                  </a:lnTo>
                  <a:lnTo>
                    <a:pt x="102527" y="98530"/>
                  </a:lnTo>
                  <a:lnTo>
                    <a:pt x="111864" y="139481"/>
                  </a:lnTo>
                  <a:lnTo>
                    <a:pt x="121332" y="186186"/>
                  </a:lnTo>
                  <a:lnTo>
                    <a:pt x="128958" y="229781"/>
                  </a:lnTo>
                  <a:lnTo>
                    <a:pt x="143556" y="270809"/>
                  </a:lnTo>
                  <a:lnTo>
                    <a:pt x="159410" y="30411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99" name="SMARTInkShape-908"/>
            <p:cNvSpPr/>
            <p:nvPr/>
          </p:nvSpPr>
          <p:spPr>
            <a:xfrm>
              <a:off x="5373424" y="1847850"/>
              <a:ext cx="8202" cy="19051"/>
            </a:xfrm>
            <a:custGeom>
              <a:avLst/>
              <a:gdLst/>
              <a:ahLst/>
              <a:cxnLst/>
              <a:rect l="0" t="0" r="0" b="0"/>
              <a:pathLst>
                <a:path w="8202" h="19051">
                  <a:moveTo>
                    <a:pt x="8201" y="0"/>
                  </a:moveTo>
                  <a:lnTo>
                    <a:pt x="3145" y="0"/>
                  </a:lnTo>
                  <a:lnTo>
                    <a:pt x="1655" y="1058"/>
                  </a:lnTo>
                  <a:lnTo>
                    <a:pt x="662" y="2822"/>
                  </a:lnTo>
                  <a:lnTo>
                    <a:pt x="0" y="5056"/>
                  </a:lnTo>
                  <a:lnTo>
                    <a:pt x="617" y="7604"/>
                  </a:lnTo>
                  <a:lnTo>
                    <a:pt x="8201" y="1905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00" name="SMARTInkShape-909"/>
            <p:cNvSpPr/>
            <p:nvPr/>
          </p:nvSpPr>
          <p:spPr>
            <a:xfrm>
              <a:off x="5391150" y="1914525"/>
              <a:ext cx="38101" cy="180976"/>
            </a:xfrm>
            <a:custGeom>
              <a:avLst/>
              <a:gdLst/>
              <a:ahLst/>
              <a:cxnLst/>
              <a:rect l="0" t="0" r="0" b="0"/>
              <a:pathLst>
                <a:path w="38101" h="180976">
                  <a:moveTo>
                    <a:pt x="0" y="0"/>
                  </a:moveTo>
                  <a:lnTo>
                    <a:pt x="2822" y="40434"/>
                  </a:lnTo>
                  <a:lnTo>
                    <a:pt x="9701" y="80545"/>
                  </a:lnTo>
                  <a:lnTo>
                    <a:pt x="19712" y="122488"/>
                  </a:lnTo>
                  <a:lnTo>
                    <a:pt x="28771" y="146359"/>
                  </a:lnTo>
                  <a:lnTo>
                    <a:pt x="35336" y="160135"/>
                  </a:lnTo>
                  <a:lnTo>
                    <a:pt x="38100" y="18097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01" name="SMARTInkShape-910"/>
            <p:cNvSpPr/>
            <p:nvPr/>
          </p:nvSpPr>
          <p:spPr>
            <a:xfrm>
              <a:off x="5210175" y="1926057"/>
              <a:ext cx="152401" cy="167069"/>
            </a:xfrm>
            <a:custGeom>
              <a:avLst/>
              <a:gdLst/>
              <a:ahLst/>
              <a:cxnLst/>
              <a:rect l="0" t="0" r="0" b="0"/>
              <a:pathLst>
                <a:path w="152401" h="167069">
                  <a:moveTo>
                    <a:pt x="0" y="74193"/>
                  </a:moveTo>
                  <a:lnTo>
                    <a:pt x="10113" y="79249"/>
                  </a:lnTo>
                  <a:lnTo>
                    <a:pt x="31571" y="82394"/>
                  </a:lnTo>
                  <a:lnTo>
                    <a:pt x="43312" y="80307"/>
                  </a:lnTo>
                  <a:lnTo>
                    <a:pt x="76024" y="66336"/>
                  </a:lnTo>
                  <a:lnTo>
                    <a:pt x="101027" y="39053"/>
                  </a:lnTo>
                  <a:lnTo>
                    <a:pt x="107695" y="28236"/>
                  </a:lnTo>
                  <a:lnTo>
                    <a:pt x="108839" y="23447"/>
                  </a:lnTo>
                  <a:lnTo>
                    <a:pt x="108541" y="19196"/>
                  </a:lnTo>
                  <a:lnTo>
                    <a:pt x="105390" y="11650"/>
                  </a:lnTo>
                  <a:lnTo>
                    <a:pt x="100463" y="4768"/>
                  </a:lnTo>
                  <a:lnTo>
                    <a:pt x="91922" y="1004"/>
                  </a:lnTo>
                  <a:lnTo>
                    <a:pt x="86682" y="0"/>
                  </a:lnTo>
                  <a:lnTo>
                    <a:pt x="75214" y="1708"/>
                  </a:lnTo>
                  <a:lnTo>
                    <a:pt x="50866" y="8869"/>
                  </a:lnTo>
                  <a:lnTo>
                    <a:pt x="34004" y="23558"/>
                  </a:lnTo>
                  <a:lnTo>
                    <a:pt x="8110" y="55413"/>
                  </a:lnTo>
                  <a:lnTo>
                    <a:pt x="3604" y="71844"/>
                  </a:lnTo>
                  <a:lnTo>
                    <a:pt x="2403" y="82152"/>
                  </a:lnTo>
                  <a:lnTo>
                    <a:pt x="6712" y="102072"/>
                  </a:lnTo>
                  <a:lnTo>
                    <a:pt x="21669" y="130617"/>
                  </a:lnTo>
                  <a:lnTo>
                    <a:pt x="41699" y="147944"/>
                  </a:lnTo>
                  <a:lnTo>
                    <a:pt x="67741" y="161427"/>
                  </a:lnTo>
                  <a:lnTo>
                    <a:pt x="95565" y="167068"/>
                  </a:lnTo>
                  <a:lnTo>
                    <a:pt x="123919" y="163683"/>
                  </a:lnTo>
                  <a:lnTo>
                    <a:pt x="152400" y="150393"/>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02" name="SMARTInkShape-911"/>
            <p:cNvSpPr/>
            <p:nvPr/>
          </p:nvSpPr>
          <p:spPr>
            <a:xfrm>
              <a:off x="5105400" y="1771650"/>
              <a:ext cx="38101" cy="323851"/>
            </a:xfrm>
            <a:custGeom>
              <a:avLst/>
              <a:gdLst/>
              <a:ahLst/>
              <a:cxnLst/>
              <a:rect l="0" t="0" r="0" b="0"/>
              <a:pathLst>
                <a:path w="38101" h="323851">
                  <a:moveTo>
                    <a:pt x="0" y="0"/>
                  </a:moveTo>
                  <a:lnTo>
                    <a:pt x="0" y="42214"/>
                  </a:lnTo>
                  <a:lnTo>
                    <a:pt x="0" y="88850"/>
                  </a:lnTo>
                  <a:lnTo>
                    <a:pt x="2822" y="115226"/>
                  </a:lnTo>
                  <a:lnTo>
                    <a:pt x="8201" y="152583"/>
                  </a:lnTo>
                  <a:lnTo>
                    <a:pt x="9133" y="191142"/>
                  </a:lnTo>
                  <a:lnTo>
                    <a:pt x="15994" y="230883"/>
                  </a:lnTo>
                  <a:lnTo>
                    <a:pt x="21268" y="274481"/>
                  </a:lnTo>
                  <a:lnTo>
                    <a:pt x="38100" y="32385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03" name="SMARTInkShape-912"/>
            <p:cNvSpPr/>
            <p:nvPr/>
          </p:nvSpPr>
          <p:spPr>
            <a:xfrm>
              <a:off x="4905375" y="1943850"/>
              <a:ext cx="113732" cy="272373"/>
            </a:xfrm>
            <a:custGeom>
              <a:avLst/>
              <a:gdLst/>
              <a:ahLst/>
              <a:cxnLst/>
              <a:rect l="0" t="0" r="0" b="0"/>
              <a:pathLst>
                <a:path w="113732" h="272373">
                  <a:moveTo>
                    <a:pt x="0" y="65925"/>
                  </a:moveTo>
                  <a:lnTo>
                    <a:pt x="1058" y="112569"/>
                  </a:lnTo>
                  <a:lnTo>
                    <a:pt x="8201" y="155989"/>
                  </a:lnTo>
                  <a:lnTo>
                    <a:pt x="12173" y="202669"/>
                  </a:lnTo>
                  <a:lnTo>
                    <a:pt x="14935" y="225125"/>
                  </a:lnTo>
                  <a:lnTo>
                    <a:pt x="9798" y="272372"/>
                  </a:lnTo>
                  <a:lnTo>
                    <a:pt x="9707" y="272348"/>
                  </a:lnTo>
                  <a:lnTo>
                    <a:pt x="9606" y="269499"/>
                  </a:lnTo>
                  <a:lnTo>
                    <a:pt x="1997" y="240051"/>
                  </a:lnTo>
                  <a:lnTo>
                    <a:pt x="592" y="203948"/>
                  </a:lnTo>
                  <a:lnTo>
                    <a:pt x="175" y="159737"/>
                  </a:lnTo>
                  <a:lnTo>
                    <a:pt x="2873" y="118769"/>
                  </a:lnTo>
                  <a:lnTo>
                    <a:pt x="8211" y="71424"/>
                  </a:lnTo>
                  <a:lnTo>
                    <a:pt x="16870" y="36516"/>
                  </a:lnTo>
                  <a:lnTo>
                    <a:pt x="28771" y="12059"/>
                  </a:lnTo>
                  <a:lnTo>
                    <a:pt x="31881" y="7790"/>
                  </a:lnTo>
                  <a:lnTo>
                    <a:pt x="36071" y="4943"/>
                  </a:lnTo>
                  <a:lnTo>
                    <a:pt x="51022" y="937"/>
                  </a:lnTo>
                  <a:lnTo>
                    <a:pt x="59013" y="0"/>
                  </a:lnTo>
                  <a:lnTo>
                    <a:pt x="68914" y="5228"/>
                  </a:lnTo>
                  <a:lnTo>
                    <a:pt x="79311" y="14607"/>
                  </a:lnTo>
                  <a:lnTo>
                    <a:pt x="97999" y="44050"/>
                  </a:lnTo>
                  <a:lnTo>
                    <a:pt x="111422" y="80213"/>
                  </a:lnTo>
                  <a:lnTo>
                    <a:pt x="113731" y="106847"/>
                  </a:lnTo>
                  <a:lnTo>
                    <a:pt x="109076" y="128380"/>
                  </a:lnTo>
                  <a:lnTo>
                    <a:pt x="101042" y="138838"/>
                  </a:lnTo>
                  <a:lnTo>
                    <a:pt x="91474" y="145956"/>
                  </a:lnTo>
                  <a:lnTo>
                    <a:pt x="83694" y="149119"/>
                  </a:lnTo>
                  <a:lnTo>
                    <a:pt x="68307" y="150900"/>
                  </a:lnTo>
                  <a:lnTo>
                    <a:pt x="50343" y="146371"/>
                  </a:lnTo>
                  <a:lnTo>
                    <a:pt x="9525" y="12307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04" name="SMARTInkShape-913"/>
            <p:cNvSpPr/>
            <p:nvPr/>
          </p:nvSpPr>
          <p:spPr>
            <a:xfrm>
              <a:off x="4536040" y="1776119"/>
              <a:ext cx="338824" cy="328419"/>
            </a:xfrm>
            <a:custGeom>
              <a:avLst/>
              <a:gdLst/>
              <a:ahLst/>
              <a:cxnLst/>
              <a:rect l="0" t="0" r="0" b="0"/>
              <a:pathLst>
                <a:path w="338824" h="328419">
                  <a:moveTo>
                    <a:pt x="226460" y="5056"/>
                  </a:moveTo>
                  <a:lnTo>
                    <a:pt x="218259" y="5056"/>
                  </a:lnTo>
                  <a:lnTo>
                    <a:pt x="207214" y="0"/>
                  </a:lnTo>
                  <a:lnTo>
                    <a:pt x="193565" y="339"/>
                  </a:lnTo>
                  <a:lnTo>
                    <a:pt x="153875" y="4124"/>
                  </a:lnTo>
                  <a:lnTo>
                    <a:pt x="127813" y="9836"/>
                  </a:lnTo>
                  <a:lnTo>
                    <a:pt x="86951" y="35399"/>
                  </a:lnTo>
                  <a:lnTo>
                    <a:pt x="49521" y="68371"/>
                  </a:lnTo>
                  <a:lnTo>
                    <a:pt x="18837" y="114841"/>
                  </a:lnTo>
                  <a:lnTo>
                    <a:pt x="12475" y="128285"/>
                  </a:lnTo>
                  <a:lnTo>
                    <a:pt x="293" y="174468"/>
                  </a:lnTo>
                  <a:lnTo>
                    <a:pt x="0" y="188300"/>
                  </a:lnTo>
                  <a:lnTo>
                    <a:pt x="11257" y="220072"/>
                  </a:lnTo>
                  <a:lnTo>
                    <a:pt x="38606" y="266486"/>
                  </a:lnTo>
                  <a:lnTo>
                    <a:pt x="80085" y="306985"/>
                  </a:lnTo>
                  <a:lnTo>
                    <a:pt x="92965" y="313871"/>
                  </a:lnTo>
                  <a:lnTo>
                    <a:pt x="138736" y="326436"/>
                  </a:lnTo>
                  <a:lnTo>
                    <a:pt x="165740" y="328418"/>
                  </a:lnTo>
                  <a:lnTo>
                    <a:pt x="208194" y="318480"/>
                  </a:lnTo>
                  <a:lnTo>
                    <a:pt x="227867" y="310514"/>
                  </a:lnTo>
                  <a:lnTo>
                    <a:pt x="269346" y="282352"/>
                  </a:lnTo>
                  <a:lnTo>
                    <a:pt x="298549" y="251036"/>
                  </a:lnTo>
                  <a:lnTo>
                    <a:pt x="320750" y="212400"/>
                  </a:lnTo>
                  <a:lnTo>
                    <a:pt x="336401" y="167749"/>
                  </a:lnTo>
                  <a:lnTo>
                    <a:pt x="338823" y="152858"/>
                  </a:lnTo>
                  <a:lnTo>
                    <a:pt x="335129" y="127519"/>
                  </a:lnTo>
                  <a:lnTo>
                    <a:pt x="327332" y="104959"/>
                  </a:lnTo>
                  <a:lnTo>
                    <a:pt x="297011" y="59670"/>
                  </a:lnTo>
                  <a:lnTo>
                    <a:pt x="292544" y="54165"/>
                  </a:lnTo>
                  <a:lnTo>
                    <a:pt x="260975" y="36305"/>
                  </a:lnTo>
                  <a:lnTo>
                    <a:pt x="223163" y="27721"/>
                  </a:lnTo>
                  <a:lnTo>
                    <a:pt x="175775" y="24582"/>
                  </a:lnTo>
                  <a:lnTo>
                    <a:pt x="164775" y="25376"/>
                  </a:lnTo>
                  <a:lnTo>
                    <a:pt x="140735" y="33631"/>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05" name="SMARTInkShape-914"/>
            <p:cNvSpPr/>
            <p:nvPr/>
          </p:nvSpPr>
          <p:spPr>
            <a:xfrm>
              <a:off x="4286250" y="2095500"/>
              <a:ext cx="152401" cy="9526"/>
            </a:xfrm>
            <a:custGeom>
              <a:avLst/>
              <a:gdLst/>
              <a:ahLst/>
              <a:cxnLst/>
              <a:rect l="0" t="0" r="0" b="0"/>
              <a:pathLst>
                <a:path w="152401" h="9526">
                  <a:moveTo>
                    <a:pt x="0" y="9525"/>
                  </a:moveTo>
                  <a:lnTo>
                    <a:pt x="5057" y="4469"/>
                  </a:lnTo>
                  <a:lnTo>
                    <a:pt x="10361" y="1986"/>
                  </a:lnTo>
                  <a:lnTo>
                    <a:pt x="52193" y="174"/>
                  </a:lnTo>
                  <a:lnTo>
                    <a:pt x="97576" y="23"/>
                  </a:lnTo>
                  <a:lnTo>
                    <a:pt x="152400"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1018" name="SMARTInkShape-Group118"/>
          <p:cNvGrpSpPr/>
          <p:nvPr/>
        </p:nvGrpSpPr>
        <p:grpSpPr>
          <a:xfrm>
            <a:off x="4695825" y="1114425"/>
            <a:ext cx="1328738" cy="428626"/>
            <a:chOff x="4229100" y="1114425"/>
            <a:chExt cx="1771651" cy="428626"/>
          </a:xfrm>
        </p:grpSpPr>
        <p:sp>
          <p:nvSpPr>
            <p:cNvPr id="1007" name="SMARTInkShape-915"/>
            <p:cNvSpPr/>
            <p:nvPr/>
          </p:nvSpPr>
          <p:spPr>
            <a:xfrm>
              <a:off x="5791200" y="1181100"/>
              <a:ext cx="209551" cy="309908"/>
            </a:xfrm>
            <a:custGeom>
              <a:avLst/>
              <a:gdLst/>
              <a:ahLst/>
              <a:cxnLst/>
              <a:rect l="0" t="0" r="0" b="0"/>
              <a:pathLst>
                <a:path w="209551" h="309908">
                  <a:moveTo>
                    <a:pt x="0" y="0"/>
                  </a:moveTo>
                  <a:lnTo>
                    <a:pt x="5056" y="5056"/>
                  </a:lnTo>
                  <a:lnTo>
                    <a:pt x="22390" y="52050"/>
                  </a:lnTo>
                  <a:lnTo>
                    <a:pt x="31799" y="87624"/>
                  </a:lnTo>
                  <a:lnTo>
                    <a:pt x="44459" y="130785"/>
                  </a:lnTo>
                  <a:lnTo>
                    <a:pt x="54328" y="160791"/>
                  </a:lnTo>
                  <a:lnTo>
                    <a:pt x="56593" y="197214"/>
                  </a:lnTo>
                  <a:lnTo>
                    <a:pt x="57040" y="241999"/>
                  </a:lnTo>
                  <a:lnTo>
                    <a:pt x="56059" y="259969"/>
                  </a:lnTo>
                  <a:lnTo>
                    <a:pt x="49536" y="271996"/>
                  </a:lnTo>
                  <a:lnTo>
                    <a:pt x="39815" y="283730"/>
                  </a:lnTo>
                  <a:lnTo>
                    <a:pt x="36040" y="284852"/>
                  </a:lnTo>
                  <a:lnTo>
                    <a:pt x="33552" y="285151"/>
                  </a:lnTo>
                  <a:lnTo>
                    <a:pt x="27965" y="282662"/>
                  </a:lnTo>
                  <a:lnTo>
                    <a:pt x="24993" y="280516"/>
                  </a:lnTo>
                  <a:lnTo>
                    <a:pt x="15754" y="267383"/>
                  </a:lnTo>
                  <a:lnTo>
                    <a:pt x="11371" y="250087"/>
                  </a:lnTo>
                  <a:lnTo>
                    <a:pt x="20185" y="221443"/>
                  </a:lnTo>
                  <a:lnTo>
                    <a:pt x="42126" y="189047"/>
                  </a:lnTo>
                  <a:lnTo>
                    <a:pt x="78236" y="142976"/>
                  </a:lnTo>
                  <a:lnTo>
                    <a:pt x="95853" y="126677"/>
                  </a:lnTo>
                  <a:lnTo>
                    <a:pt x="140446" y="96249"/>
                  </a:lnTo>
                  <a:lnTo>
                    <a:pt x="141256" y="96975"/>
                  </a:lnTo>
                  <a:lnTo>
                    <a:pt x="142155" y="100603"/>
                  </a:lnTo>
                  <a:lnTo>
                    <a:pt x="139733" y="105743"/>
                  </a:lnTo>
                  <a:lnTo>
                    <a:pt x="117924" y="128382"/>
                  </a:lnTo>
                  <a:lnTo>
                    <a:pt x="73761" y="158675"/>
                  </a:lnTo>
                  <a:lnTo>
                    <a:pt x="54193" y="173427"/>
                  </a:lnTo>
                  <a:lnTo>
                    <a:pt x="37106" y="179797"/>
                  </a:lnTo>
                  <a:lnTo>
                    <a:pt x="34262" y="182306"/>
                  </a:lnTo>
                  <a:lnTo>
                    <a:pt x="29698" y="188881"/>
                  </a:lnTo>
                  <a:lnTo>
                    <a:pt x="30383" y="189421"/>
                  </a:lnTo>
                  <a:lnTo>
                    <a:pt x="33965" y="190020"/>
                  </a:lnTo>
                  <a:lnTo>
                    <a:pt x="78697" y="217934"/>
                  </a:lnTo>
                  <a:lnTo>
                    <a:pt x="125368" y="245978"/>
                  </a:lnTo>
                  <a:lnTo>
                    <a:pt x="170998" y="277650"/>
                  </a:lnTo>
                  <a:lnTo>
                    <a:pt x="207182" y="302873"/>
                  </a:lnTo>
                  <a:lnTo>
                    <a:pt x="208497" y="306766"/>
                  </a:lnTo>
                  <a:lnTo>
                    <a:pt x="209082" y="309907"/>
                  </a:lnTo>
                  <a:lnTo>
                    <a:pt x="209550" y="30480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08" name="SMARTInkShape-916"/>
            <p:cNvSpPr/>
            <p:nvPr/>
          </p:nvSpPr>
          <p:spPr>
            <a:xfrm>
              <a:off x="5581650" y="1305994"/>
              <a:ext cx="228601" cy="196873"/>
            </a:xfrm>
            <a:custGeom>
              <a:avLst/>
              <a:gdLst/>
              <a:ahLst/>
              <a:cxnLst/>
              <a:rect l="0" t="0" r="0" b="0"/>
              <a:pathLst>
                <a:path w="228601" h="196873">
                  <a:moveTo>
                    <a:pt x="0" y="103706"/>
                  </a:moveTo>
                  <a:lnTo>
                    <a:pt x="32503" y="103706"/>
                  </a:lnTo>
                  <a:lnTo>
                    <a:pt x="73895" y="85806"/>
                  </a:lnTo>
                  <a:lnTo>
                    <a:pt x="94567" y="72649"/>
                  </a:lnTo>
                  <a:lnTo>
                    <a:pt x="127646" y="47174"/>
                  </a:lnTo>
                  <a:lnTo>
                    <a:pt x="129547" y="43793"/>
                  </a:lnTo>
                  <a:lnTo>
                    <a:pt x="132599" y="23158"/>
                  </a:lnTo>
                  <a:lnTo>
                    <a:pt x="133016" y="11110"/>
                  </a:lnTo>
                  <a:lnTo>
                    <a:pt x="132069" y="7050"/>
                  </a:lnTo>
                  <a:lnTo>
                    <a:pt x="130380" y="4344"/>
                  </a:lnTo>
                  <a:lnTo>
                    <a:pt x="128195" y="2540"/>
                  </a:lnTo>
                  <a:lnTo>
                    <a:pt x="109950" y="0"/>
                  </a:lnTo>
                  <a:lnTo>
                    <a:pt x="93317" y="5051"/>
                  </a:lnTo>
                  <a:lnTo>
                    <a:pt x="66881" y="20483"/>
                  </a:lnTo>
                  <a:lnTo>
                    <a:pt x="43864" y="49990"/>
                  </a:lnTo>
                  <a:lnTo>
                    <a:pt x="31490" y="71718"/>
                  </a:lnTo>
                  <a:lnTo>
                    <a:pt x="27401" y="98309"/>
                  </a:lnTo>
                  <a:lnTo>
                    <a:pt x="28343" y="143327"/>
                  </a:lnTo>
                  <a:lnTo>
                    <a:pt x="34117" y="158710"/>
                  </a:lnTo>
                  <a:lnTo>
                    <a:pt x="43738" y="171544"/>
                  </a:lnTo>
                  <a:lnTo>
                    <a:pt x="73349" y="191923"/>
                  </a:lnTo>
                  <a:lnTo>
                    <a:pt x="107341" y="196872"/>
                  </a:lnTo>
                  <a:lnTo>
                    <a:pt x="150926" y="193282"/>
                  </a:lnTo>
                  <a:lnTo>
                    <a:pt x="173265" y="185498"/>
                  </a:lnTo>
                  <a:lnTo>
                    <a:pt x="228600" y="151331"/>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09" name="SMARTInkShape-917"/>
            <p:cNvSpPr/>
            <p:nvPr/>
          </p:nvSpPr>
          <p:spPr>
            <a:xfrm>
              <a:off x="5381625" y="1333500"/>
              <a:ext cx="152401" cy="28576"/>
            </a:xfrm>
            <a:custGeom>
              <a:avLst/>
              <a:gdLst/>
              <a:ahLst/>
              <a:cxnLst/>
              <a:rect l="0" t="0" r="0" b="0"/>
              <a:pathLst>
                <a:path w="152401" h="28576">
                  <a:moveTo>
                    <a:pt x="0" y="0"/>
                  </a:moveTo>
                  <a:lnTo>
                    <a:pt x="5056" y="5056"/>
                  </a:lnTo>
                  <a:lnTo>
                    <a:pt x="23371" y="8201"/>
                  </a:lnTo>
                  <a:lnTo>
                    <a:pt x="63491" y="10322"/>
                  </a:lnTo>
                  <a:lnTo>
                    <a:pt x="110876" y="17692"/>
                  </a:lnTo>
                  <a:lnTo>
                    <a:pt x="152400" y="2857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10" name="SMARTInkShape-918"/>
            <p:cNvSpPr/>
            <p:nvPr/>
          </p:nvSpPr>
          <p:spPr>
            <a:xfrm>
              <a:off x="5429274" y="1209675"/>
              <a:ext cx="95227" cy="286538"/>
            </a:xfrm>
            <a:custGeom>
              <a:avLst/>
              <a:gdLst/>
              <a:ahLst/>
              <a:cxnLst/>
              <a:rect l="0" t="0" r="0" b="0"/>
              <a:pathLst>
                <a:path w="95227" h="286538">
                  <a:moveTo>
                    <a:pt x="19026" y="0"/>
                  </a:moveTo>
                  <a:lnTo>
                    <a:pt x="10825" y="0"/>
                  </a:lnTo>
                  <a:lnTo>
                    <a:pt x="4561" y="44829"/>
                  </a:lnTo>
                  <a:lnTo>
                    <a:pt x="882" y="88348"/>
                  </a:lnTo>
                  <a:lnTo>
                    <a:pt x="244" y="135891"/>
                  </a:lnTo>
                  <a:lnTo>
                    <a:pt x="56" y="181845"/>
                  </a:lnTo>
                  <a:lnTo>
                    <a:pt x="0" y="217569"/>
                  </a:lnTo>
                  <a:lnTo>
                    <a:pt x="1042" y="251320"/>
                  </a:lnTo>
                  <a:lnTo>
                    <a:pt x="5035" y="264450"/>
                  </a:lnTo>
                  <a:lnTo>
                    <a:pt x="23347" y="282849"/>
                  </a:lnTo>
                  <a:lnTo>
                    <a:pt x="32490" y="285933"/>
                  </a:lnTo>
                  <a:lnTo>
                    <a:pt x="53938" y="286537"/>
                  </a:lnTo>
                  <a:lnTo>
                    <a:pt x="71937" y="280455"/>
                  </a:lnTo>
                  <a:lnTo>
                    <a:pt x="95226" y="26670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11" name="SMARTInkShape-919"/>
            <p:cNvSpPr/>
            <p:nvPr/>
          </p:nvSpPr>
          <p:spPr>
            <a:xfrm>
              <a:off x="5193061" y="1182191"/>
              <a:ext cx="159990" cy="360860"/>
            </a:xfrm>
            <a:custGeom>
              <a:avLst/>
              <a:gdLst/>
              <a:ahLst/>
              <a:cxnLst/>
              <a:rect l="0" t="0" r="0" b="0"/>
              <a:pathLst>
                <a:path w="159990" h="360860">
                  <a:moveTo>
                    <a:pt x="112364" y="179884"/>
                  </a:moveTo>
                  <a:lnTo>
                    <a:pt x="112364" y="174828"/>
                  </a:lnTo>
                  <a:lnTo>
                    <a:pt x="111306" y="173338"/>
                  </a:lnTo>
                  <a:lnTo>
                    <a:pt x="109542" y="172345"/>
                  </a:lnTo>
                  <a:lnTo>
                    <a:pt x="107308" y="171683"/>
                  </a:lnTo>
                  <a:lnTo>
                    <a:pt x="105818" y="170183"/>
                  </a:lnTo>
                  <a:lnTo>
                    <a:pt x="100605" y="160172"/>
                  </a:lnTo>
                  <a:lnTo>
                    <a:pt x="98175" y="157218"/>
                  </a:lnTo>
                  <a:lnTo>
                    <a:pt x="92652" y="153935"/>
                  </a:lnTo>
                  <a:lnTo>
                    <a:pt x="80483" y="151828"/>
                  </a:lnTo>
                  <a:lnTo>
                    <a:pt x="60938" y="156519"/>
                  </a:lnTo>
                  <a:lnTo>
                    <a:pt x="46821" y="167383"/>
                  </a:lnTo>
                  <a:lnTo>
                    <a:pt x="25569" y="190115"/>
                  </a:lnTo>
                  <a:lnTo>
                    <a:pt x="11180" y="234155"/>
                  </a:lnTo>
                  <a:lnTo>
                    <a:pt x="968" y="276251"/>
                  </a:lnTo>
                  <a:lnTo>
                    <a:pt x="0" y="282229"/>
                  </a:lnTo>
                  <a:lnTo>
                    <a:pt x="1472" y="288330"/>
                  </a:lnTo>
                  <a:lnTo>
                    <a:pt x="8751" y="300755"/>
                  </a:lnTo>
                  <a:lnTo>
                    <a:pt x="21864" y="310510"/>
                  </a:lnTo>
                  <a:lnTo>
                    <a:pt x="46039" y="320339"/>
                  </a:lnTo>
                  <a:lnTo>
                    <a:pt x="59603" y="316039"/>
                  </a:lnTo>
                  <a:lnTo>
                    <a:pt x="75156" y="306014"/>
                  </a:lnTo>
                  <a:lnTo>
                    <a:pt x="99566" y="276530"/>
                  </a:lnTo>
                  <a:lnTo>
                    <a:pt x="114893" y="244953"/>
                  </a:lnTo>
                  <a:lnTo>
                    <a:pt x="119816" y="222565"/>
                  </a:lnTo>
                  <a:lnTo>
                    <a:pt x="121274" y="177243"/>
                  </a:lnTo>
                  <a:lnTo>
                    <a:pt x="121616" y="143432"/>
                  </a:lnTo>
                  <a:lnTo>
                    <a:pt x="121808" y="100292"/>
                  </a:lnTo>
                  <a:lnTo>
                    <a:pt x="119043" y="64579"/>
                  </a:lnTo>
                  <a:lnTo>
                    <a:pt x="110128" y="17557"/>
                  </a:lnTo>
                  <a:lnTo>
                    <a:pt x="105019" y="7197"/>
                  </a:lnTo>
                  <a:lnTo>
                    <a:pt x="95064" y="0"/>
                  </a:lnTo>
                  <a:lnTo>
                    <a:pt x="91270" y="2216"/>
                  </a:lnTo>
                  <a:lnTo>
                    <a:pt x="88776" y="4289"/>
                  </a:lnTo>
                  <a:lnTo>
                    <a:pt x="85267" y="27432"/>
                  </a:lnTo>
                  <a:lnTo>
                    <a:pt x="90627" y="65574"/>
                  </a:lnTo>
                  <a:lnTo>
                    <a:pt x="92783" y="103682"/>
                  </a:lnTo>
                  <a:lnTo>
                    <a:pt x="98266" y="141784"/>
                  </a:lnTo>
                  <a:lnTo>
                    <a:pt x="109540" y="179884"/>
                  </a:lnTo>
                  <a:lnTo>
                    <a:pt x="120053" y="222453"/>
                  </a:lnTo>
                  <a:lnTo>
                    <a:pt x="132009" y="269020"/>
                  </a:lnTo>
                  <a:lnTo>
                    <a:pt x="138293" y="304720"/>
                  </a:lnTo>
                  <a:lnTo>
                    <a:pt x="142977" y="333642"/>
                  </a:lnTo>
                  <a:lnTo>
                    <a:pt x="159989" y="360859"/>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12" name="SMARTInkShape-920"/>
            <p:cNvSpPr/>
            <p:nvPr/>
          </p:nvSpPr>
          <p:spPr>
            <a:xfrm>
              <a:off x="4962525" y="1337480"/>
              <a:ext cx="219076" cy="186521"/>
            </a:xfrm>
            <a:custGeom>
              <a:avLst/>
              <a:gdLst/>
              <a:ahLst/>
              <a:cxnLst/>
              <a:rect l="0" t="0" r="0" b="0"/>
              <a:pathLst>
                <a:path w="219076" h="186521">
                  <a:moveTo>
                    <a:pt x="0" y="5545"/>
                  </a:moveTo>
                  <a:lnTo>
                    <a:pt x="1058" y="15266"/>
                  </a:lnTo>
                  <a:lnTo>
                    <a:pt x="10759" y="57003"/>
                  </a:lnTo>
                  <a:lnTo>
                    <a:pt x="33278" y="101994"/>
                  </a:lnTo>
                  <a:lnTo>
                    <a:pt x="37729" y="115144"/>
                  </a:lnTo>
                  <a:lnTo>
                    <a:pt x="47177" y="128753"/>
                  </a:lnTo>
                  <a:lnTo>
                    <a:pt x="50388" y="116105"/>
                  </a:lnTo>
                  <a:lnTo>
                    <a:pt x="54145" y="105483"/>
                  </a:lnTo>
                  <a:lnTo>
                    <a:pt x="61811" y="65063"/>
                  </a:lnTo>
                  <a:lnTo>
                    <a:pt x="80923" y="26121"/>
                  </a:lnTo>
                  <a:lnTo>
                    <a:pt x="97825" y="5880"/>
                  </a:lnTo>
                  <a:lnTo>
                    <a:pt x="106272" y="402"/>
                  </a:lnTo>
                  <a:lnTo>
                    <a:pt x="111065" y="0"/>
                  </a:lnTo>
                  <a:lnTo>
                    <a:pt x="122034" y="2375"/>
                  </a:lnTo>
                  <a:lnTo>
                    <a:pt x="157299" y="23028"/>
                  </a:lnTo>
                  <a:lnTo>
                    <a:pt x="162016" y="26725"/>
                  </a:lnTo>
                  <a:lnTo>
                    <a:pt x="177191" y="62018"/>
                  </a:lnTo>
                  <a:lnTo>
                    <a:pt x="188538" y="105174"/>
                  </a:lnTo>
                  <a:lnTo>
                    <a:pt x="197781" y="148997"/>
                  </a:lnTo>
                  <a:lnTo>
                    <a:pt x="200086" y="164551"/>
                  </a:lnTo>
                  <a:lnTo>
                    <a:pt x="202182" y="168699"/>
                  </a:lnTo>
                  <a:lnTo>
                    <a:pt x="219075" y="18652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13" name="SMARTInkShape-921"/>
            <p:cNvSpPr/>
            <p:nvPr/>
          </p:nvSpPr>
          <p:spPr>
            <a:xfrm>
              <a:off x="4730390" y="1329357"/>
              <a:ext cx="241661" cy="190827"/>
            </a:xfrm>
            <a:custGeom>
              <a:avLst/>
              <a:gdLst/>
              <a:ahLst/>
              <a:cxnLst/>
              <a:rect l="0" t="0" r="0" b="0"/>
              <a:pathLst>
                <a:path w="241661" h="190827">
                  <a:moveTo>
                    <a:pt x="174985" y="32718"/>
                  </a:moveTo>
                  <a:lnTo>
                    <a:pt x="174985" y="19460"/>
                  </a:lnTo>
                  <a:lnTo>
                    <a:pt x="172868" y="16471"/>
                  </a:lnTo>
                  <a:lnTo>
                    <a:pt x="164872" y="10328"/>
                  </a:lnTo>
                  <a:lnTo>
                    <a:pt x="153527" y="5976"/>
                  </a:lnTo>
                  <a:lnTo>
                    <a:pt x="123945" y="5563"/>
                  </a:lnTo>
                  <a:lnTo>
                    <a:pt x="93657" y="11855"/>
                  </a:lnTo>
                  <a:lnTo>
                    <a:pt x="53281" y="31604"/>
                  </a:lnTo>
                  <a:lnTo>
                    <a:pt x="28270" y="54260"/>
                  </a:lnTo>
                  <a:lnTo>
                    <a:pt x="8460" y="83814"/>
                  </a:lnTo>
                  <a:lnTo>
                    <a:pt x="1138" y="100936"/>
                  </a:lnTo>
                  <a:lnTo>
                    <a:pt x="0" y="119129"/>
                  </a:lnTo>
                  <a:lnTo>
                    <a:pt x="4081" y="136739"/>
                  </a:lnTo>
                  <a:lnTo>
                    <a:pt x="24787" y="166844"/>
                  </a:lnTo>
                  <a:lnTo>
                    <a:pt x="34499" y="171705"/>
                  </a:lnTo>
                  <a:lnTo>
                    <a:pt x="57982" y="174825"/>
                  </a:lnTo>
                  <a:lnTo>
                    <a:pt x="76700" y="170309"/>
                  </a:lnTo>
                  <a:lnTo>
                    <a:pt x="95651" y="157212"/>
                  </a:lnTo>
                  <a:lnTo>
                    <a:pt x="120456" y="118253"/>
                  </a:lnTo>
                  <a:lnTo>
                    <a:pt x="127055" y="80345"/>
                  </a:lnTo>
                  <a:lnTo>
                    <a:pt x="137452" y="40558"/>
                  </a:lnTo>
                  <a:lnTo>
                    <a:pt x="143756" y="25516"/>
                  </a:lnTo>
                  <a:lnTo>
                    <a:pt x="144641" y="21567"/>
                  </a:lnTo>
                  <a:lnTo>
                    <a:pt x="144172" y="17875"/>
                  </a:lnTo>
                  <a:lnTo>
                    <a:pt x="138054" y="1104"/>
                  </a:lnTo>
                  <a:lnTo>
                    <a:pt x="136606" y="0"/>
                  </a:lnTo>
                  <a:lnTo>
                    <a:pt x="134582" y="323"/>
                  </a:lnTo>
                  <a:lnTo>
                    <a:pt x="132175" y="1596"/>
                  </a:lnTo>
                  <a:lnTo>
                    <a:pt x="130570" y="4562"/>
                  </a:lnTo>
                  <a:lnTo>
                    <a:pt x="127782" y="30434"/>
                  </a:lnTo>
                  <a:lnTo>
                    <a:pt x="128502" y="70328"/>
                  </a:lnTo>
                  <a:lnTo>
                    <a:pt x="137738" y="113329"/>
                  </a:lnTo>
                  <a:lnTo>
                    <a:pt x="145731" y="129928"/>
                  </a:lnTo>
                  <a:lnTo>
                    <a:pt x="186149" y="175569"/>
                  </a:lnTo>
                  <a:lnTo>
                    <a:pt x="216042" y="190826"/>
                  </a:lnTo>
                  <a:lnTo>
                    <a:pt x="241660" y="185118"/>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14" name="SMARTInkShape-922"/>
            <p:cNvSpPr/>
            <p:nvPr/>
          </p:nvSpPr>
          <p:spPr>
            <a:xfrm>
              <a:off x="4667250" y="1143000"/>
              <a:ext cx="19051" cy="381001"/>
            </a:xfrm>
            <a:custGeom>
              <a:avLst/>
              <a:gdLst/>
              <a:ahLst/>
              <a:cxnLst/>
              <a:rect l="0" t="0" r="0" b="0"/>
              <a:pathLst>
                <a:path w="19051" h="381001">
                  <a:moveTo>
                    <a:pt x="0" y="0"/>
                  </a:moveTo>
                  <a:lnTo>
                    <a:pt x="0" y="40098"/>
                  </a:lnTo>
                  <a:lnTo>
                    <a:pt x="0" y="82239"/>
                  </a:lnTo>
                  <a:lnTo>
                    <a:pt x="0" y="128437"/>
                  </a:lnTo>
                  <a:lnTo>
                    <a:pt x="0" y="163975"/>
                  </a:lnTo>
                  <a:lnTo>
                    <a:pt x="0" y="200936"/>
                  </a:lnTo>
                  <a:lnTo>
                    <a:pt x="0" y="242276"/>
                  </a:lnTo>
                  <a:lnTo>
                    <a:pt x="0" y="284746"/>
                  </a:lnTo>
                  <a:lnTo>
                    <a:pt x="6546" y="330237"/>
                  </a:lnTo>
                  <a:lnTo>
                    <a:pt x="10322" y="366491"/>
                  </a:lnTo>
                  <a:lnTo>
                    <a:pt x="19050" y="38100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15" name="SMARTInkShape-923"/>
            <p:cNvSpPr/>
            <p:nvPr/>
          </p:nvSpPr>
          <p:spPr>
            <a:xfrm>
              <a:off x="4495800" y="1295400"/>
              <a:ext cx="190501" cy="19051"/>
            </a:xfrm>
            <a:custGeom>
              <a:avLst/>
              <a:gdLst/>
              <a:ahLst/>
              <a:cxnLst/>
              <a:rect l="0" t="0" r="0" b="0"/>
              <a:pathLst>
                <a:path w="190501" h="19051">
                  <a:moveTo>
                    <a:pt x="0" y="19050"/>
                  </a:moveTo>
                  <a:lnTo>
                    <a:pt x="0" y="13994"/>
                  </a:lnTo>
                  <a:lnTo>
                    <a:pt x="1058" y="12504"/>
                  </a:lnTo>
                  <a:lnTo>
                    <a:pt x="2822" y="11511"/>
                  </a:lnTo>
                  <a:lnTo>
                    <a:pt x="13257" y="9917"/>
                  </a:lnTo>
                  <a:lnTo>
                    <a:pt x="58314" y="4503"/>
                  </a:lnTo>
                  <a:lnTo>
                    <a:pt x="97389" y="593"/>
                  </a:lnTo>
                  <a:lnTo>
                    <a:pt x="136611" y="78"/>
                  </a:lnTo>
                  <a:lnTo>
                    <a:pt x="190500"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16" name="SMARTInkShape-924"/>
            <p:cNvSpPr/>
            <p:nvPr/>
          </p:nvSpPr>
          <p:spPr>
            <a:xfrm>
              <a:off x="4505325" y="1114425"/>
              <a:ext cx="37975" cy="409576"/>
            </a:xfrm>
            <a:custGeom>
              <a:avLst/>
              <a:gdLst/>
              <a:ahLst/>
              <a:cxnLst/>
              <a:rect l="0" t="0" r="0" b="0"/>
              <a:pathLst>
                <a:path w="37975" h="409576">
                  <a:moveTo>
                    <a:pt x="19050" y="0"/>
                  </a:moveTo>
                  <a:lnTo>
                    <a:pt x="19050" y="44932"/>
                  </a:lnTo>
                  <a:lnTo>
                    <a:pt x="20108" y="83281"/>
                  </a:lnTo>
                  <a:lnTo>
                    <a:pt x="25596" y="126041"/>
                  </a:lnTo>
                  <a:lnTo>
                    <a:pt x="30809" y="170006"/>
                  </a:lnTo>
                  <a:lnTo>
                    <a:pt x="36660" y="209265"/>
                  </a:lnTo>
                  <a:lnTo>
                    <a:pt x="37673" y="253210"/>
                  </a:lnTo>
                  <a:lnTo>
                    <a:pt x="37974" y="291278"/>
                  </a:lnTo>
                  <a:lnTo>
                    <a:pt x="33006" y="327722"/>
                  </a:lnTo>
                  <a:lnTo>
                    <a:pt x="21846" y="374788"/>
                  </a:lnTo>
                  <a:lnTo>
                    <a:pt x="12588" y="393153"/>
                  </a:lnTo>
                  <a:lnTo>
                    <a:pt x="0" y="40957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17" name="SMARTInkShape-925"/>
            <p:cNvSpPr/>
            <p:nvPr/>
          </p:nvSpPr>
          <p:spPr>
            <a:xfrm>
              <a:off x="4229100" y="1428750"/>
              <a:ext cx="200026" cy="9526"/>
            </a:xfrm>
            <a:custGeom>
              <a:avLst/>
              <a:gdLst/>
              <a:ahLst/>
              <a:cxnLst/>
              <a:rect l="0" t="0" r="0" b="0"/>
              <a:pathLst>
                <a:path w="200026" h="9526">
                  <a:moveTo>
                    <a:pt x="0" y="9525"/>
                  </a:moveTo>
                  <a:lnTo>
                    <a:pt x="46549" y="9525"/>
                  </a:lnTo>
                  <a:lnTo>
                    <a:pt x="82926" y="4469"/>
                  </a:lnTo>
                  <a:lnTo>
                    <a:pt x="127701" y="883"/>
                  </a:lnTo>
                  <a:lnTo>
                    <a:pt x="170788" y="78"/>
                  </a:lnTo>
                  <a:lnTo>
                    <a:pt x="200025"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sp>
        <p:nvSpPr>
          <p:cNvPr id="1019" name="SMARTInkShape-926"/>
          <p:cNvSpPr/>
          <p:nvPr/>
        </p:nvSpPr>
        <p:spPr>
          <a:xfrm>
            <a:off x="7489031" y="723900"/>
            <a:ext cx="11064" cy="85726"/>
          </a:xfrm>
          <a:custGeom>
            <a:avLst/>
            <a:gdLst/>
            <a:ahLst/>
            <a:cxnLst/>
            <a:rect l="0" t="0" r="0" b="0"/>
            <a:pathLst>
              <a:path w="14752" h="85726">
                <a:moveTo>
                  <a:pt x="0" y="0"/>
                </a:moveTo>
                <a:lnTo>
                  <a:pt x="5056" y="5056"/>
                </a:lnTo>
                <a:lnTo>
                  <a:pt x="7539" y="10361"/>
                </a:lnTo>
                <a:lnTo>
                  <a:pt x="14751" y="47265"/>
                </a:lnTo>
                <a:lnTo>
                  <a:pt x="9525" y="8572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nvGrpSpPr>
          <p:cNvPr id="1038" name="SMARTInkShape-Group120"/>
          <p:cNvGrpSpPr/>
          <p:nvPr/>
        </p:nvGrpSpPr>
        <p:grpSpPr>
          <a:xfrm>
            <a:off x="4717258" y="342900"/>
            <a:ext cx="2671763" cy="694808"/>
            <a:chOff x="4257675" y="342900"/>
            <a:chExt cx="3562351" cy="694808"/>
          </a:xfrm>
        </p:grpSpPr>
        <p:sp>
          <p:nvSpPr>
            <p:cNvPr id="1020" name="SMARTInkShape-927"/>
            <p:cNvSpPr/>
            <p:nvPr/>
          </p:nvSpPr>
          <p:spPr>
            <a:xfrm>
              <a:off x="7429500" y="552450"/>
              <a:ext cx="390526" cy="171451"/>
            </a:xfrm>
            <a:custGeom>
              <a:avLst/>
              <a:gdLst/>
              <a:ahLst/>
              <a:cxnLst/>
              <a:rect l="0" t="0" r="0" b="0"/>
              <a:pathLst>
                <a:path w="390526" h="171451">
                  <a:moveTo>
                    <a:pt x="0" y="0"/>
                  </a:moveTo>
                  <a:lnTo>
                    <a:pt x="0" y="43873"/>
                  </a:lnTo>
                  <a:lnTo>
                    <a:pt x="2822" y="87493"/>
                  </a:lnTo>
                  <a:lnTo>
                    <a:pt x="8937" y="133819"/>
                  </a:lnTo>
                  <a:lnTo>
                    <a:pt x="9133" y="140013"/>
                  </a:lnTo>
                  <a:lnTo>
                    <a:pt x="10322" y="144142"/>
                  </a:lnTo>
                  <a:lnTo>
                    <a:pt x="12173" y="146894"/>
                  </a:lnTo>
                  <a:lnTo>
                    <a:pt x="18648" y="152078"/>
                  </a:lnTo>
                  <a:lnTo>
                    <a:pt x="25572" y="105738"/>
                  </a:lnTo>
                  <a:lnTo>
                    <a:pt x="33627" y="64043"/>
                  </a:lnTo>
                  <a:lnTo>
                    <a:pt x="53386" y="19095"/>
                  </a:lnTo>
                  <a:lnTo>
                    <a:pt x="60063" y="9192"/>
                  </a:lnTo>
                  <a:lnTo>
                    <a:pt x="66559" y="4085"/>
                  </a:lnTo>
                  <a:lnTo>
                    <a:pt x="69772" y="2724"/>
                  </a:lnTo>
                  <a:lnTo>
                    <a:pt x="78988" y="4033"/>
                  </a:lnTo>
                  <a:lnTo>
                    <a:pt x="89081" y="8142"/>
                  </a:lnTo>
                  <a:lnTo>
                    <a:pt x="97094" y="13497"/>
                  </a:lnTo>
                  <a:lnTo>
                    <a:pt x="107555" y="37630"/>
                  </a:lnTo>
                  <a:lnTo>
                    <a:pt x="119514" y="80537"/>
                  </a:lnTo>
                  <a:lnTo>
                    <a:pt x="128314" y="116543"/>
                  </a:lnTo>
                  <a:lnTo>
                    <a:pt x="133934" y="125880"/>
                  </a:lnTo>
                  <a:lnTo>
                    <a:pt x="136914" y="128370"/>
                  </a:lnTo>
                  <a:lnTo>
                    <a:pt x="140226" y="133959"/>
                  </a:lnTo>
                  <a:lnTo>
                    <a:pt x="142352" y="141114"/>
                  </a:lnTo>
                  <a:lnTo>
                    <a:pt x="142526" y="140643"/>
                  </a:lnTo>
                  <a:lnTo>
                    <a:pt x="142720" y="137297"/>
                  </a:lnTo>
                  <a:lnTo>
                    <a:pt x="145628" y="132282"/>
                  </a:lnTo>
                  <a:lnTo>
                    <a:pt x="172527" y="90662"/>
                  </a:lnTo>
                  <a:lnTo>
                    <a:pt x="203342" y="46354"/>
                  </a:lnTo>
                  <a:lnTo>
                    <a:pt x="229912" y="18007"/>
                  </a:lnTo>
                  <a:lnTo>
                    <a:pt x="250861" y="6982"/>
                  </a:lnTo>
                  <a:lnTo>
                    <a:pt x="267064" y="2069"/>
                  </a:lnTo>
                  <a:lnTo>
                    <a:pt x="288680" y="613"/>
                  </a:lnTo>
                  <a:lnTo>
                    <a:pt x="306102" y="5917"/>
                  </a:lnTo>
                  <a:lnTo>
                    <a:pt x="333044" y="21512"/>
                  </a:lnTo>
                  <a:lnTo>
                    <a:pt x="350093" y="41652"/>
                  </a:lnTo>
                  <a:lnTo>
                    <a:pt x="367212" y="82389"/>
                  </a:lnTo>
                  <a:lnTo>
                    <a:pt x="378975" y="114736"/>
                  </a:lnTo>
                  <a:lnTo>
                    <a:pt x="390525" y="17145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21" name="SMARTInkShape-928"/>
            <p:cNvSpPr/>
            <p:nvPr/>
          </p:nvSpPr>
          <p:spPr>
            <a:xfrm>
              <a:off x="7191375" y="562448"/>
              <a:ext cx="200026" cy="148500"/>
            </a:xfrm>
            <a:custGeom>
              <a:avLst/>
              <a:gdLst/>
              <a:ahLst/>
              <a:cxnLst/>
              <a:rect l="0" t="0" r="0" b="0"/>
              <a:pathLst>
                <a:path w="200026" h="148500">
                  <a:moveTo>
                    <a:pt x="0" y="9052"/>
                  </a:moveTo>
                  <a:lnTo>
                    <a:pt x="1058" y="52925"/>
                  </a:lnTo>
                  <a:lnTo>
                    <a:pt x="7539" y="93722"/>
                  </a:lnTo>
                  <a:lnTo>
                    <a:pt x="9133" y="122556"/>
                  </a:lnTo>
                  <a:lnTo>
                    <a:pt x="14995" y="133934"/>
                  </a:lnTo>
                  <a:lnTo>
                    <a:pt x="19521" y="139932"/>
                  </a:lnTo>
                  <a:lnTo>
                    <a:pt x="30196" y="146596"/>
                  </a:lnTo>
                  <a:lnTo>
                    <a:pt x="36006" y="148373"/>
                  </a:lnTo>
                  <a:lnTo>
                    <a:pt x="40937" y="148499"/>
                  </a:lnTo>
                  <a:lnTo>
                    <a:pt x="49239" y="145817"/>
                  </a:lnTo>
                  <a:lnTo>
                    <a:pt x="64919" y="133301"/>
                  </a:lnTo>
                  <a:lnTo>
                    <a:pt x="89180" y="94900"/>
                  </a:lnTo>
                  <a:lnTo>
                    <a:pt x="111534" y="52194"/>
                  </a:lnTo>
                  <a:lnTo>
                    <a:pt x="131307" y="4909"/>
                  </a:lnTo>
                  <a:lnTo>
                    <a:pt x="133170" y="0"/>
                  </a:lnTo>
                  <a:lnTo>
                    <a:pt x="140865" y="27851"/>
                  </a:lnTo>
                  <a:lnTo>
                    <a:pt x="142478" y="68622"/>
                  </a:lnTo>
                  <a:lnTo>
                    <a:pt x="147813" y="102197"/>
                  </a:lnTo>
                  <a:lnTo>
                    <a:pt x="156006" y="116772"/>
                  </a:lnTo>
                  <a:lnTo>
                    <a:pt x="200025" y="142402"/>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22" name="SMARTInkShape-929"/>
            <p:cNvSpPr/>
            <p:nvPr/>
          </p:nvSpPr>
          <p:spPr>
            <a:xfrm>
              <a:off x="6991350" y="571500"/>
              <a:ext cx="123826" cy="19051"/>
            </a:xfrm>
            <a:custGeom>
              <a:avLst/>
              <a:gdLst/>
              <a:ahLst/>
              <a:cxnLst/>
              <a:rect l="0" t="0" r="0" b="0"/>
              <a:pathLst>
                <a:path w="123826" h="19051">
                  <a:moveTo>
                    <a:pt x="0" y="0"/>
                  </a:moveTo>
                  <a:lnTo>
                    <a:pt x="5056" y="5056"/>
                  </a:lnTo>
                  <a:lnTo>
                    <a:pt x="13183" y="7539"/>
                  </a:lnTo>
                  <a:lnTo>
                    <a:pt x="56966" y="9263"/>
                  </a:lnTo>
                  <a:lnTo>
                    <a:pt x="123825" y="1905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23" name="SMARTInkShape-930"/>
            <p:cNvSpPr/>
            <p:nvPr/>
          </p:nvSpPr>
          <p:spPr>
            <a:xfrm>
              <a:off x="7048862" y="485775"/>
              <a:ext cx="104414" cy="255965"/>
            </a:xfrm>
            <a:custGeom>
              <a:avLst/>
              <a:gdLst/>
              <a:ahLst/>
              <a:cxnLst/>
              <a:rect l="0" t="0" r="0" b="0"/>
              <a:pathLst>
                <a:path w="104414" h="255965">
                  <a:moveTo>
                    <a:pt x="28213" y="0"/>
                  </a:moveTo>
                  <a:lnTo>
                    <a:pt x="14956" y="13257"/>
                  </a:lnTo>
                  <a:lnTo>
                    <a:pt x="5823" y="42616"/>
                  </a:lnTo>
                  <a:lnTo>
                    <a:pt x="1470" y="84829"/>
                  </a:lnTo>
                  <a:lnTo>
                    <a:pt x="0" y="132350"/>
                  </a:lnTo>
                  <a:lnTo>
                    <a:pt x="804" y="168919"/>
                  </a:lnTo>
                  <a:lnTo>
                    <a:pt x="10020" y="213558"/>
                  </a:lnTo>
                  <a:lnTo>
                    <a:pt x="16952" y="229323"/>
                  </a:lnTo>
                  <a:lnTo>
                    <a:pt x="27089" y="243385"/>
                  </a:lnTo>
                  <a:lnTo>
                    <a:pt x="41471" y="251046"/>
                  </a:lnTo>
                  <a:lnTo>
                    <a:pt x="66463" y="255964"/>
                  </a:lnTo>
                  <a:lnTo>
                    <a:pt x="104413" y="24765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24" name="SMARTInkShape-931"/>
            <p:cNvSpPr/>
            <p:nvPr/>
          </p:nvSpPr>
          <p:spPr>
            <a:xfrm>
              <a:off x="6825216" y="571500"/>
              <a:ext cx="185185" cy="159349"/>
            </a:xfrm>
            <a:custGeom>
              <a:avLst/>
              <a:gdLst/>
              <a:ahLst/>
              <a:cxnLst/>
              <a:rect l="0" t="0" r="0" b="0"/>
              <a:pathLst>
                <a:path w="185185" h="159349">
                  <a:moveTo>
                    <a:pt x="108984" y="0"/>
                  </a:moveTo>
                  <a:lnTo>
                    <a:pt x="103928" y="0"/>
                  </a:lnTo>
                  <a:lnTo>
                    <a:pt x="90670" y="5056"/>
                  </a:lnTo>
                  <a:lnTo>
                    <a:pt x="87250" y="7604"/>
                  </a:lnTo>
                  <a:lnTo>
                    <a:pt x="49471" y="49881"/>
                  </a:lnTo>
                  <a:lnTo>
                    <a:pt x="23888" y="78384"/>
                  </a:lnTo>
                  <a:lnTo>
                    <a:pt x="1071" y="120778"/>
                  </a:lnTo>
                  <a:lnTo>
                    <a:pt x="0" y="124969"/>
                  </a:lnTo>
                  <a:lnTo>
                    <a:pt x="345" y="127762"/>
                  </a:lnTo>
                  <a:lnTo>
                    <a:pt x="8503" y="137303"/>
                  </a:lnTo>
                  <a:lnTo>
                    <a:pt x="12363" y="138102"/>
                  </a:lnTo>
                  <a:lnTo>
                    <a:pt x="22297" y="136167"/>
                  </a:lnTo>
                  <a:lnTo>
                    <a:pt x="34733" y="129128"/>
                  </a:lnTo>
                  <a:lnTo>
                    <a:pt x="79846" y="86154"/>
                  </a:lnTo>
                  <a:lnTo>
                    <a:pt x="90037" y="76038"/>
                  </a:lnTo>
                  <a:lnTo>
                    <a:pt x="108579" y="29285"/>
                  </a:lnTo>
                  <a:lnTo>
                    <a:pt x="117928" y="1714"/>
                  </a:lnTo>
                  <a:lnTo>
                    <a:pt x="115429" y="3584"/>
                  </a:lnTo>
                  <a:lnTo>
                    <a:pt x="105201" y="13408"/>
                  </a:lnTo>
                  <a:lnTo>
                    <a:pt x="102011" y="25009"/>
                  </a:lnTo>
                  <a:lnTo>
                    <a:pt x="99963" y="63384"/>
                  </a:lnTo>
                  <a:lnTo>
                    <a:pt x="99609" y="89218"/>
                  </a:lnTo>
                  <a:lnTo>
                    <a:pt x="117379" y="130988"/>
                  </a:lnTo>
                  <a:lnTo>
                    <a:pt x="130986" y="153227"/>
                  </a:lnTo>
                  <a:lnTo>
                    <a:pt x="140282" y="158059"/>
                  </a:lnTo>
                  <a:lnTo>
                    <a:pt x="145724" y="159348"/>
                  </a:lnTo>
                  <a:lnTo>
                    <a:pt x="157416" y="157957"/>
                  </a:lnTo>
                  <a:lnTo>
                    <a:pt x="168610" y="153812"/>
                  </a:lnTo>
                  <a:lnTo>
                    <a:pt x="185184" y="14287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25" name="SMARTInkShape-932"/>
            <p:cNvSpPr/>
            <p:nvPr/>
          </p:nvSpPr>
          <p:spPr>
            <a:xfrm>
              <a:off x="6612917" y="431159"/>
              <a:ext cx="216509" cy="316486"/>
            </a:xfrm>
            <a:custGeom>
              <a:avLst/>
              <a:gdLst/>
              <a:ahLst/>
              <a:cxnLst/>
              <a:rect l="0" t="0" r="0" b="0"/>
              <a:pathLst>
                <a:path w="216509" h="316486">
                  <a:moveTo>
                    <a:pt x="159358" y="159391"/>
                  </a:moveTo>
                  <a:lnTo>
                    <a:pt x="154302" y="154335"/>
                  </a:lnTo>
                  <a:lnTo>
                    <a:pt x="148997" y="151852"/>
                  </a:lnTo>
                  <a:lnTo>
                    <a:pt x="146101" y="151190"/>
                  </a:lnTo>
                  <a:lnTo>
                    <a:pt x="131731" y="143582"/>
                  </a:lnTo>
                  <a:lnTo>
                    <a:pt x="91554" y="140768"/>
                  </a:lnTo>
                  <a:lnTo>
                    <a:pt x="68830" y="140467"/>
                  </a:lnTo>
                  <a:lnTo>
                    <a:pt x="43635" y="150491"/>
                  </a:lnTo>
                  <a:lnTo>
                    <a:pt x="21118" y="171924"/>
                  </a:lnTo>
                  <a:lnTo>
                    <a:pt x="6097" y="193326"/>
                  </a:lnTo>
                  <a:lnTo>
                    <a:pt x="0" y="218129"/>
                  </a:lnTo>
                  <a:lnTo>
                    <a:pt x="1396" y="233475"/>
                  </a:lnTo>
                  <a:lnTo>
                    <a:pt x="3250" y="240530"/>
                  </a:lnTo>
                  <a:lnTo>
                    <a:pt x="10955" y="251192"/>
                  </a:lnTo>
                  <a:lnTo>
                    <a:pt x="22493" y="259458"/>
                  </a:lnTo>
                  <a:lnTo>
                    <a:pt x="38204" y="266660"/>
                  </a:lnTo>
                  <a:lnTo>
                    <a:pt x="52948" y="267744"/>
                  </a:lnTo>
                  <a:lnTo>
                    <a:pt x="79660" y="264873"/>
                  </a:lnTo>
                  <a:lnTo>
                    <a:pt x="92540" y="256013"/>
                  </a:lnTo>
                  <a:lnTo>
                    <a:pt x="104261" y="240434"/>
                  </a:lnTo>
                  <a:lnTo>
                    <a:pt x="120409" y="198761"/>
                  </a:lnTo>
                  <a:lnTo>
                    <a:pt x="133791" y="159642"/>
                  </a:lnTo>
                  <a:lnTo>
                    <a:pt x="142272" y="119338"/>
                  </a:lnTo>
                  <a:lnTo>
                    <a:pt x="148837" y="75525"/>
                  </a:lnTo>
                  <a:lnTo>
                    <a:pt x="149746" y="34836"/>
                  </a:lnTo>
                  <a:lnTo>
                    <a:pt x="149830" y="0"/>
                  </a:lnTo>
                  <a:lnTo>
                    <a:pt x="148773" y="214"/>
                  </a:lnTo>
                  <a:lnTo>
                    <a:pt x="144776" y="3273"/>
                  </a:lnTo>
                  <a:lnTo>
                    <a:pt x="142293" y="8161"/>
                  </a:lnTo>
                  <a:lnTo>
                    <a:pt x="132965" y="53437"/>
                  </a:lnTo>
                  <a:lnTo>
                    <a:pt x="125197" y="95307"/>
                  </a:lnTo>
                  <a:lnTo>
                    <a:pt x="122425" y="130878"/>
                  </a:lnTo>
                  <a:lnTo>
                    <a:pt x="122662" y="171874"/>
                  </a:lnTo>
                  <a:lnTo>
                    <a:pt x="128865" y="212422"/>
                  </a:lnTo>
                  <a:lnTo>
                    <a:pt x="130404" y="251240"/>
                  </a:lnTo>
                  <a:lnTo>
                    <a:pt x="131767" y="284465"/>
                  </a:lnTo>
                  <a:lnTo>
                    <a:pt x="135807" y="298235"/>
                  </a:lnTo>
                  <a:lnTo>
                    <a:pt x="138365" y="302754"/>
                  </a:lnTo>
                  <a:lnTo>
                    <a:pt x="153170" y="315657"/>
                  </a:lnTo>
                  <a:lnTo>
                    <a:pt x="157350" y="316485"/>
                  </a:lnTo>
                  <a:lnTo>
                    <a:pt x="167638" y="314583"/>
                  </a:lnTo>
                  <a:lnTo>
                    <a:pt x="216508" y="283216"/>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26" name="SMARTInkShape-933"/>
            <p:cNvSpPr/>
            <p:nvPr/>
          </p:nvSpPr>
          <p:spPr>
            <a:xfrm>
              <a:off x="6505575" y="704850"/>
              <a:ext cx="9526" cy="1"/>
            </a:xfrm>
            <a:custGeom>
              <a:avLst/>
              <a:gdLst/>
              <a:ahLst/>
              <a:cxnLst/>
              <a:rect l="0" t="0" r="0" b="0"/>
              <a:pathLst>
                <a:path w="9526" h="1">
                  <a:moveTo>
                    <a:pt x="9525" y="0"/>
                  </a:moveTo>
                  <a:lnTo>
                    <a:pt x="0"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27" name="SMARTInkShape-934"/>
            <p:cNvSpPr/>
            <p:nvPr/>
          </p:nvSpPr>
          <p:spPr>
            <a:xfrm>
              <a:off x="6286500" y="419100"/>
              <a:ext cx="175858" cy="312431"/>
            </a:xfrm>
            <a:custGeom>
              <a:avLst/>
              <a:gdLst/>
              <a:ahLst/>
              <a:cxnLst/>
              <a:rect l="0" t="0" r="0" b="0"/>
              <a:pathLst>
                <a:path w="175858" h="312431">
                  <a:moveTo>
                    <a:pt x="0" y="0"/>
                  </a:moveTo>
                  <a:lnTo>
                    <a:pt x="0" y="42616"/>
                  </a:lnTo>
                  <a:lnTo>
                    <a:pt x="5056" y="84829"/>
                  </a:lnTo>
                  <a:lnTo>
                    <a:pt x="9701" y="126862"/>
                  </a:lnTo>
                  <a:lnTo>
                    <a:pt x="15810" y="166823"/>
                  </a:lnTo>
                  <a:lnTo>
                    <a:pt x="18410" y="213144"/>
                  </a:lnTo>
                  <a:lnTo>
                    <a:pt x="18966" y="256590"/>
                  </a:lnTo>
                  <a:lnTo>
                    <a:pt x="19047" y="292689"/>
                  </a:lnTo>
                  <a:lnTo>
                    <a:pt x="19050" y="251359"/>
                  </a:lnTo>
                  <a:lnTo>
                    <a:pt x="19050" y="226877"/>
                  </a:lnTo>
                  <a:lnTo>
                    <a:pt x="34128" y="183570"/>
                  </a:lnTo>
                  <a:lnTo>
                    <a:pt x="35452" y="176355"/>
                  </a:lnTo>
                  <a:lnTo>
                    <a:pt x="42567" y="162694"/>
                  </a:lnTo>
                  <a:lnTo>
                    <a:pt x="51727" y="151683"/>
                  </a:lnTo>
                  <a:lnTo>
                    <a:pt x="74611" y="138978"/>
                  </a:lnTo>
                  <a:lnTo>
                    <a:pt x="80432" y="138161"/>
                  </a:lnTo>
                  <a:lnTo>
                    <a:pt x="92545" y="140074"/>
                  </a:lnTo>
                  <a:lnTo>
                    <a:pt x="128605" y="160406"/>
                  </a:lnTo>
                  <a:lnTo>
                    <a:pt x="138649" y="169717"/>
                  </a:lnTo>
                  <a:lnTo>
                    <a:pt x="159523" y="201564"/>
                  </a:lnTo>
                  <a:lnTo>
                    <a:pt x="175809" y="245332"/>
                  </a:lnTo>
                  <a:lnTo>
                    <a:pt x="175857" y="257556"/>
                  </a:lnTo>
                  <a:lnTo>
                    <a:pt x="172350" y="268986"/>
                  </a:lnTo>
                  <a:lnTo>
                    <a:pt x="167263" y="277594"/>
                  </a:lnTo>
                  <a:lnTo>
                    <a:pt x="148337" y="288390"/>
                  </a:lnTo>
                  <a:lnTo>
                    <a:pt x="106952" y="301519"/>
                  </a:lnTo>
                  <a:lnTo>
                    <a:pt x="62493" y="312430"/>
                  </a:lnTo>
                  <a:lnTo>
                    <a:pt x="48589" y="310660"/>
                  </a:lnTo>
                  <a:lnTo>
                    <a:pt x="9525" y="29527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28" name="SMARTInkShape-935"/>
            <p:cNvSpPr/>
            <p:nvPr/>
          </p:nvSpPr>
          <p:spPr>
            <a:xfrm>
              <a:off x="6057900" y="576870"/>
              <a:ext cx="219076" cy="161883"/>
            </a:xfrm>
            <a:custGeom>
              <a:avLst/>
              <a:gdLst/>
              <a:ahLst/>
              <a:cxnLst/>
              <a:rect l="0" t="0" r="0" b="0"/>
              <a:pathLst>
                <a:path w="219076" h="161883">
                  <a:moveTo>
                    <a:pt x="0" y="99405"/>
                  </a:moveTo>
                  <a:lnTo>
                    <a:pt x="24909" y="98347"/>
                  </a:lnTo>
                  <a:lnTo>
                    <a:pt x="49361" y="90742"/>
                  </a:lnTo>
                  <a:lnTo>
                    <a:pt x="88890" y="72568"/>
                  </a:lnTo>
                  <a:lnTo>
                    <a:pt x="121981" y="58473"/>
                  </a:lnTo>
                  <a:lnTo>
                    <a:pt x="135037" y="48707"/>
                  </a:lnTo>
                  <a:lnTo>
                    <a:pt x="145609" y="34054"/>
                  </a:lnTo>
                  <a:lnTo>
                    <a:pt x="150388" y="21363"/>
                  </a:lnTo>
                  <a:lnTo>
                    <a:pt x="151804" y="10900"/>
                  </a:lnTo>
                  <a:lnTo>
                    <a:pt x="149885" y="7593"/>
                  </a:lnTo>
                  <a:lnTo>
                    <a:pt x="142111" y="1097"/>
                  </a:lnTo>
                  <a:lnTo>
                    <a:pt x="137074" y="0"/>
                  </a:lnTo>
                  <a:lnTo>
                    <a:pt x="118814" y="3512"/>
                  </a:lnTo>
                  <a:lnTo>
                    <a:pt x="75540" y="17188"/>
                  </a:lnTo>
                  <a:lnTo>
                    <a:pt x="62501" y="26175"/>
                  </a:lnTo>
                  <a:lnTo>
                    <a:pt x="35434" y="62950"/>
                  </a:lnTo>
                  <a:lnTo>
                    <a:pt x="24374" y="89309"/>
                  </a:lnTo>
                  <a:lnTo>
                    <a:pt x="21417" y="104090"/>
                  </a:lnTo>
                  <a:lnTo>
                    <a:pt x="25746" y="120537"/>
                  </a:lnTo>
                  <a:lnTo>
                    <a:pt x="35785" y="137372"/>
                  </a:lnTo>
                  <a:lnTo>
                    <a:pt x="50829" y="151910"/>
                  </a:lnTo>
                  <a:lnTo>
                    <a:pt x="65277" y="159782"/>
                  </a:lnTo>
                  <a:lnTo>
                    <a:pt x="72092" y="161882"/>
                  </a:lnTo>
                  <a:lnTo>
                    <a:pt x="88133" y="161392"/>
                  </a:lnTo>
                  <a:lnTo>
                    <a:pt x="135548" y="154157"/>
                  </a:lnTo>
                  <a:lnTo>
                    <a:pt x="152318" y="148081"/>
                  </a:lnTo>
                  <a:lnTo>
                    <a:pt x="219075" y="11845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29" name="SMARTInkShape-936"/>
            <p:cNvSpPr/>
            <p:nvPr/>
          </p:nvSpPr>
          <p:spPr>
            <a:xfrm>
              <a:off x="5790015" y="572435"/>
              <a:ext cx="286936" cy="465273"/>
            </a:xfrm>
            <a:custGeom>
              <a:avLst/>
              <a:gdLst/>
              <a:ahLst/>
              <a:cxnLst/>
              <a:rect l="0" t="0" r="0" b="0"/>
              <a:pathLst>
                <a:path w="286936" h="465273">
                  <a:moveTo>
                    <a:pt x="182160" y="37165"/>
                  </a:moveTo>
                  <a:lnTo>
                    <a:pt x="182160" y="23908"/>
                  </a:lnTo>
                  <a:lnTo>
                    <a:pt x="177104" y="9718"/>
                  </a:lnTo>
                  <a:lnTo>
                    <a:pt x="173497" y="6167"/>
                  </a:lnTo>
                  <a:lnTo>
                    <a:pt x="163846" y="2222"/>
                  </a:lnTo>
                  <a:lnTo>
                    <a:pt x="141456" y="0"/>
                  </a:lnTo>
                  <a:lnTo>
                    <a:pt x="119770" y="4399"/>
                  </a:lnTo>
                  <a:lnTo>
                    <a:pt x="86932" y="22971"/>
                  </a:lnTo>
                  <a:lnTo>
                    <a:pt x="46974" y="59538"/>
                  </a:lnTo>
                  <a:lnTo>
                    <a:pt x="27180" y="91159"/>
                  </a:lnTo>
                  <a:lnTo>
                    <a:pt x="26144" y="106671"/>
                  </a:lnTo>
                  <a:lnTo>
                    <a:pt x="27349" y="115252"/>
                  </a:lnTo>
                  <a:lnTo>
                    <a:pt x="34333" y="127609"/>
                  </a:lnTo>
                  <a:lnTo>
                    <a:pt x="43434" y="135571"/>
                  </a:lnTo>
                  <a:lnTo>
                    <a:pt x="51007" y="139109"/>
                  </a:lnTo>
                  <a:lnTo>
                    <a:pt x="60722" y="137860"/>
                  </a:lnTo>
                  <a:lnTo>
                    <a:pt x="72096" y="132718"/>
                  </a:lnTo>
                  <a:lnTo>
                    <a:pt x="97868" y="111275"/>
                  </a:lnTo>
                  <a:lnTo>
                    <a:pt x="108619" y="95930"/>
                  </a:lnTo>
                  <a:lnTo>
                    <a:pt x="123509" y="53557"/>
                  </a:lnTo>
                  <a:lnTo>
                    <a:pt x="125067" y="52326"/>
                  </a:lnTo>
                  <a:lnTo>
                    <a:pt x="127165" y="52564"/>
                  </a:lnTo>
                  <a:lnTo>
                    <a:pt x="133078" y="55494"/>
                  </a:lnTo>
                  <a:lnTo>
                    <a:pt x="142910" y="65794"/>
                  </a:lnTo>
                  <a:lnTo>
                    <a:pt x="169720" y="108718"/>
                  </a:lnTo>
                  <a:lnTo>
                    <a:pt x="189542" y="150234"/>
                  </a:lnTo>
                  <a:lnTo>
                    <a:pt x="206220" y="192382"/>
                  </a:lnTo>
                  <a:lnTo>
                    <a:pt x="215197" y="237561"/>
                  </a:lnTo>
                  <a:lnTo>
                    <a:pt x="225806" y="278538"/>
                  </a:lnTo>
                  <a:lnTo>
                    <a:pt x="228606" y="322466"/>
                  </a:lnTo>
                  <a:lnTo>
                    <a:pt x="226730" y="364062"/>
                  </a:lnTo>
                  <a:lnTo>
                    <a:pt x="219355" y="400018"/>
                  </a:lnTo>
                  <a:lnTo>
                    <a:pt x="216481" y="412417"/>
                  </a:lnTo>
                  <a:lnTo>
                    <a:pt x="202000" y="431838"/>
                  </a:lnTo>
                  <a:lnTo>
                    <a:pt x="183568" y="445409"/>
                  </a:lnTo>
                  <a:lnTo>
                    <a:pt x="137726" y="459892"/>
                  </a:lnTo>
                  <a:lnTo>
                    <a:pt x="92047" y="465013"/>
                  </a:lnTo>
                  <a:lnTo>
                    <a:pt x="80810" y="465272"/>
                  </a:lnTo>
                  <a:lnTo>
                    <a:pt x="57035" y="457093"/>
                  </a:lnTo>
                  <a:lnTo>
                    <a:pt x="35533" y="443933"/>
                  </a:lnTo>
                  <a:lnTo>
                    <a:pt x="22448" y="431029"/>
                  </a:lnTo>
                  <a:lnTo>
                    <a:pt x="4075" y="396694"/>
                  </a:lnTo>
                  <a:lnTo>
                    <a:pt x="0" y="368053"/>
                  </a:lnTo>
                  <a:lnTo>
                    <a:pt x="2775" y="340860"/>
                  </a:lnTo>
                  <a:lnTo>
                    <a:pt x="22574" y="293985"/>
                  </a:lnTo>
                  <a:lnTo>
                    <a:pt x="43549" y="263774"/>
                  </a:lnTo>
                  <a:lnTo>
                    <a:pt x="86974" y="218209"/>
                  </a:lnTo>
                  <a:lnTo>
                    <a:pt x="111623" y="199111"/>
                  </a:lnTo>
                  <a:lnTo>
                    <a:pt x="157879" y="173694"/>
                  </a:lnTo>
                  <a:lnTo>
                    <a:pt x="204402" y="152302"/>
                  </a:lnTo>
                  <a:lnTo>
                    <a:pt x="248992" y="129289"/>
                  </a:lnTo>
                  <a:lnTo>
                    <a:pt x="286935" y="11336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30" name="SMARTInkShape-937"/>
            <p:cNvSpPr/>
            <p:nvPr/>
          </p:nvSpPr>
          <p:spPr>
            <a:xfrm>
              <a:off x="5553075" y="790575"/>
              <a:ext cx="9526" cy="57151"/>
            </a:xfrm>
            <a:custGeom>
              <a:avLst/>
              <a:gdLst/>
              <a:ahLst/>
              <a:cxnLst/>
              <a:rect l="0" t="0" r="0" b="0"/>
              <a:pathLst>
                <a:path w="9526" h="57151">
                  <a:moveTo>
                    <a:pt x="0" y="0"/>
                  </a:moveTo>
                  <a:lnTo>
                    <a:pt x="0" y="5056"/>
                  </a:lnTo>
                  <a:lnTo>
                    <a:pt x="2822" y="10361"/>
                  </a:lnTo>
                  <a:lnTo>
                    <a:pt x="5056" y="13257"/>
                  </a:lnTo>
                  <a:lnTo>
                    <a:pt x="7539" y="22120"/>
                  </a:lnTo>
                  <a:lnTo>
                    <a:pt x="9525" y="5715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31" name="SMARTInkShape-938"/>
            <p:cNvSpPr/>
            <p:nvPr/>
          </p:nvSpPr>
          <p:spPr>
            <a:xfrm>
              <a:off x="5172075" y="593011"/>
              <a:ext cx="219076" cy="168990"/>
            </a:xfrm>
            <a:custGeom>
              <a:avLst/>
              <a:gdLst/>
              <a:ahLst/>
              <a:cxnLst/>
              <a:rect l="0" t="0" r="0" b="0"/>
              <a:pathLst>
                <a:path w="219076" h="168990">
                  <a:moveTo>
                    <a:pt x="0" y="26114"/>
                  </a:moveTo>
                  <a:lnTo>
                    <a:pt x="0" y="72249"/>
                  </a:lnTo>
                  <a:lnTo>
                    <a:pt x="2822" y="95170"/>
                  </a:lnTo>
                  <a:lnTo>
                    <a:pt x="10361" y="116425"/>
                  </a:lnTo>
                  <a:lnTo>
                    <a:pt x="16477" y="129426"/>
                  </a:lnTo>
                  <a:lnTo>
                    <a:pt x="18542" y="138243"/>
                  </a:lnTo>
                  <a:lnTo>
                    <a:pt x="21806" y="119406"/>
                  </a:lnTo>
                  <a:lnTo>
                    <a:pt x="25567" y="105677"/>
                  </a:lnTo>
                  <a:lnTo>
                    <a:pt x="30804" y="59547"/>
                  </a:lnTo>
                  <a:lnTo>
                    <a:pt x="38198" y="14642"/>
                  </a:lnTo>
                  <a:lnTo>
                    <a:pt x="42729" y="5846"/>
                  </a:lnTo>
                  <a:lnTo>
                    <a:pt x="45420" y="3077"/>
                  </a:lnTo>
                  <a:lnTo>
                    <a:pt x="51231" y="0"/>
                  </a:lnTo>
                  <a:lnTo>
                    <a:pt x="54263" y="238"/>
                  </a:lnTo>
                  <a:lnTo>
                    <a:pt x="60453" y="3325"/>
                  </a:lnTo>
                  <a:lnTo>
                    <a:pt x="63910" y="16691"/>
                  </a:lnTo>
                  <a:lnTo>
                    <a:pt x="71185" y="59766"/>
                  </a:lnTo>
                  <a:lnTo>
                    <a:pt x="80816" y="104572"/>
                  </a:lnTo>
                  <a:lnTo>
                    <a:pt x="86365" y="113901"/>
                  </a:lnTo>
                  <a:lnTo>
                    <a:pt x="92359" y="118047"/>
                  </a:lnTo>
                  <a:lnTo>
                    <a:pt x="98551" y="119890"/>
                  </a:lnTo>
                  <a:lnTo>
                    <a:pt x="101684" y="119323"/>
                  </a:lnTo>
                  <a:lnTo>
                    <a:pt x="107988" y="115871"/>
                  </a:lnTo>
                  <a:lnTo>
                    <a:pt x="117486" y="97864"/>
                  </a:lnTo>
                  <a:lnTo>
                    <a:pt x="133381" y="52974"/>
                  </a:lnTo>
                  <a:lnTo>
                    <a:pt x="150175" y="30662"/>
                  </a:lnTo>
                  <a:lnTo>
                    <a:pt x="159525" y="22844"/>
                  </a:lnTo>
                  <a:lnTo>
                    <a:pt x="167208" y="19369"/>
                  </a:lnTo>
                  <a:lnTo>
                    <a:pt x="174151" y="17825"/>
                  </a:lnTo>
                  <a:lnTo>
                    <a:pt x="177484" y="20588"/>
                  </a:lnTo>
                  <a:lnTo>
                    <a:pt x="198689" y="61526"/>
                  </a:lnTo>
                  <a:lnTo>
                    <a:pt x="206332" y="86936"/>
                  </a:lnTo>
                  <a:lnTo>
                    <a:pt x="211948" y="131373"/>
                  </a:lnTo>
                  <a:lnTo>
                    <a:pt x="219075" y="168989"/>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32" name="SMARTInkShape-939"/>
            <p:cNvSpPr/>
            <p:nvPr/>
          </p:nvSpPr>
          <p:spPr>
            <a:xfrm>
              <a:off x="4954536" y="590550"/>
              <a:ext cx="169915" cy="152401"/>
            </a:xfrm>
            <a:custGeom>
              <a:avLst/>
              <a:gdLst/>
              <a:ahLst/>
              <a:cxnLst/>
              <a:rect l="0" t="0" r="0" b="0"/>
              <a:pathLst>
                <a:path w="169915" h="152401">
                  <a:moveTo>
                    <a:pt x="74664" y="0"/>
                  </a:moveTo>
                  <a:lnTo>
                    <a:pt x="69608" y="0"/>
                  </a:lnTo>
                  <a:lnTo>
                    <a:pt x="56350" y="10113"/>
                  </a:lnTo>
                  <a:lnTo>
                    <a:pt x="20475" y="52981"/>
                  </a:lnTo>
                  <a:lnTo>
                    <a:pt x="6632" y="77787"/>
                  </a:lnTo>
                  <a:lnTo>
                    <a:pt x="884" y="100189"/>
                  </a:lnTo>
                  <a:lnTo>
                    <a:pt x="0" y="132209"/>
                  </a:lnTo>
                  <a:lnTo>
                    <a:pt x="3733" y="142721"/>
                  </a:lnTo>
                  <a:lnTo>
                    <a:pt x="6210" y="145947"/>
                  </a:lnTo>
                  <a:lnTo>
                    <a:pt x="11785" y="149532"/>
                  </a:lnTo>
                  <a:lnTo>
                    <a:pt x="20612" y="148303"/>
                  </a:lnTo>
                  <a:lnTo>
                    <a:pt x="48583" y="133834"/>
                  </a:lnTo>
                  <a:lnTo>
                    <a:pt x="65290" y="116678"/>
                  </a:lnTo>
                  <a:lnTo>
                    <a:pt x="85904" y="78826"/>
                  </a:lnTo>
                  <a:lnTo>
                    <a:pt x="97742" y="31926"/>
                  </a:lnTo>
                  <a:lnTo>
                    <a:pt x="102153" y="8462"/>
                  </a:lnTo>
                  <a:lnTo>
                    <a:pt x="102515" y="7758"/>
                  </a:lnTo>
                  <a:lnTo>
                    <a:pt x="103096" y="9176"/>
                  </a:lnTo>
                  <a:lnTo>
                    <a:pt x="98140" y="24591"/>
                  </a:lnTo>
                  <a:lnTo>
                    <a:pt x="101134" y="70278"/>
                  </a:lnTo>
                  <a:lnTo>
                    <a:pt x="104732" y="96788"/>
                  </a:lnTo>
                  <a:lnTo>
                    <a:pt x="118263" y="123222"/>
                  </a:lnTo>
                  <a:lnTo>
                    <a:pt x="134619" y="142814"/>
                  </a:lnTo>
                  <a:lnTo>
                    <a:pt x="142938" y="148140"/>
                  </a:lnTo>
                  <a:lnTo>
                    <a:pt x="169914" y="15240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33" name="SMARTInkShape-940"/>
            <p:cNvSpPr/>
            <p:nvPr/>
          </p:nvSpPr>
          <p:spPr>
            <a:xfrm>
              <a:off x="4715962" y="573216"/>
              <a:ext cx="198939" cy="198310"/>
            </a:xfrm>
            <a:custGeom>
              <a:avLst/>
              <a:gdLst/>
              <a:ahLst/>
              <a:cxnLst/>
              <a:rect l="0" t="0" r="0" b="0"/>
              <a:pathLst>
                <a:path w="198939" h="198310">
                  <a:moveTo>
                    <a:pt x="160838" y="17334"/>
                  </a:moveTo>
                  <a:lnTo>
                    <a:pt x="144591" y="2146"/>
                  </a:lnTo>
                  <a:lnTo>
                    <a:pt x="138448" y="0"/>
                  </a:lnTo>
                  <a:lnTo>
                    <a:pt x="118926" y="3849"/>
                  </a:lnTo>
                  <a:lnTo>
                    <a:pt x="78397" y="22235"/>
                  </a:lnTo>
                  <a:lnTo>
                    <a:pt x="55860" y="40071"/>
                  </a:lnTo>
                  <a:lnTo>
                    <a:pt x="23598" y="79821"/>
                  </a:lnTo>
                  <a:lnTo>
                    <a:pt x="7168" y="110873"/>
                  </a:lnTo>
                  <a:lnTo>
                    <a:pt x="0" y="149871"/>
                  </a:lnTo>
                  <a:lnTo>
                    <a:pt x="4291" y="167259"/>
                  </a:lnTo>
                  <a:lnTo>
                    <a:pt x="8849" y="171259"/>
                  </a:lnTo>
                  <a:lnTo>
                    <a:pt x="22379" y="175703"/>
                  </a:lnTo>
                  <a:lnTo>
                    <a:pt x="33331" y="174857"/>
                  </a:lnTo>
                  <a:lnTo>
                    <a:pt x="42785" y="169894"/>
                  </a:lnTo>
                  <a:lnTo>
                    <a:pt x="82945" y="131953"/>
                  </a:lnTo>
                  <a:lnTo>
                    <a:pt x="107328" y="85065"/>
                  </a:lnTo>
                  <a:lnTo>
                    <a:pt x="124565" y="38118"/>
                  </a:lnTo>
                  <a:lnTo>
                    <a:pt x="130743" y="29083"/>
                  </a:lnTo>
                  <a:lnTo>
                    <a:pt x="130191" y="28342"/>
                  </a:lnTo>
                  <a:lnTo>
                    <a:pt x="126756" y="27518"/>
                  </a:lnTo>
                  <a:lnTo>
                    <a:pt x="125417" y="28357"/>
                  </a:lnTo>
                  <a:lnTo>
                    <a:pt x="124524" y="29974"/>
                  </a:lnTo>
                  <a:lnTo>
                    <a:pt x="114642" y="70725"/>
                  </a:lnTo>
                  <a:lnTo>
                    <a:pt x="113495" y="110744"/>
                  </a:lnTo>
                  <a:lnTo>
                    <a:pt x="114355" y="139555"/>
                  </a:lnTo>
                  <a:lnTo>
                    <a:pt x="118306" y="154910"/>
                  </a:lnTo>
                  <a:lnTo>
                    <a:pt x="131538" y="175455"/>
                  </a:lnTo>
                  <a:lnTo>
                    <a:pt x="148864" y="189891"/>
                  </a:lnTo>
                  <a:lnTo>
                    <a:pt x="198938" y="198309"/>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34" name="SMARTInkShape-941"/>
            <p:cNvSpPr/>
            <p:nvPr/>
          </p:nvSpPr>
          <p:spPr>
            <a:xfrm>
              <a:off x="4668574" y="371475"/>
              <a:ext cx="17727" cy="361951"/>
            </a:xfrm>
            <a:custGeom>
              <a:avLst/>
              <a:gdLst/>
              <a:ahLst/>
              <a:cxnLst/>
              <a:rect l="0" t="0" r="0" b="0"/>
              <a:pathLst>
                <a:path w="17727" h="361951">
                  <a:moveTo>
                    <a:pt x="8201" y="0"/>
                  </a:moveTo>
                  <a:lnTo>
                    <a:pt x="3145" y="10113"/>
                  </a:lnTo>
                  <a:lnTo>
                    <a:pt x="0" y="31571"/>
                  </a:lnTo>
                  <a:lnTo>
                    <a:pt x="6542" y="69384"/>
                  </a:lnTo>
                  <a:lnTo>
                    <a:pt x="13942" y="111692"/>
                  </a:lnTo>
                  <a:lnTo>
                    <a:pt x="16044" y="145949"/>
                  </a:lnTo>
                  <a:lnTo>
                    <a:pt x="17228" y="190823"/>
                  </a:lnTo>
                  <a:lnTo>
                    <a:pt x="17504" y="223452"/>
                  </a:lnTo>
                  <a:lnTo>
                    <a:pt x="16569" y="258062"/>
                  </a:lnTo>
                  <a:lnTo>
                    <a:pt x="11151" y="304122"/>
                  </a:lnTo>
                  <a:lnTo>
                    <a:pt x="10133" y="332586"/>
                  </a:lnTo>
                  <a:lnTo>
                    <a:pt x="17726" y="36195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35" name="SMARTInkShape-942"/>
            <p:cNvSpPr/>
            <p:nvPr/>
          </p:nvSpPr>
          <p:spPr>
            <a:xfrm>
              <a:off x="4476750" y="361950"/>
              <a:ext cx="219076" cy="314326"/>
            </a:xfrm>
            <a:custGeom>
              <a:avLst/>
              <a:gdLst/>
              <a:ahLst/>
              <a:cxnLst/>
              <a:rect l="0" t="0" r="0" b="0"/>
              <a:pathLst>
                <a:path w="219076" h="314326">
                  <a:moveTo>
                    <a:pt x="0" y="0"/>
                  </a:moveTo>
                  <a:lnTo>
                    <a:pt x="0" y="5056"/>
                  </a:lnTo>
                  <a:lnTo>
                    <a:pt x="10113" y="18314"/>
                  </a:lnTo>
                  <a:lnTo>
                    <a:pt x="53117" y="60468"/>
                  </a:lnTo>
                  <a:lnTo>
                    <a:pt x="83616" y="100554"/>
                  </a:lnTo>
                  <a:lnTo>
                    <a:pt x="114689" y="146579"/>
                  </a:lnTo>
                  <a:lnTo>
                    <a:pt x="138287" y="189311"/>
                  </a:lnTo>
                  <a:lnTo>
                    <a:pt x="166781" y="232873"/>
                  </a:lnTo>
                  <a:lnTo>
                    <a:pt x="193256" y="275729"/>
                  </a:lnTo>
                  <a:lnTo>
                    <a:pt x="206018" y="301253"/>
                  </a:lnTo>
                  <a:lnTo>
                    <a:pt x="207195" y="305610"/>
                  </a:lnTo>
                  <a:lnTo>
                    <a:pt x="209038" y="308515"/>
                  </a:lnTo>
                  <a:lnTo>
                    <a:pt x="219075" y="31432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36" name="SMARTInkShape-943"/>
            <p:cNvSpPr/>
            <p:nvPr/>
          </p:nvSpPr>
          <p:spPr>
            <a:xfrm>
              <a:off x="4505326" y="342900"/>
              <a:ext cx="19050" cy="428626"/>
            </a:xfrm>
            <a:custGeom>
              <a:avLst/>
              <a:gdLst/>
              <a:ahLst/>
              <a:cxnLst/>
              <a:rect l="0" t="0" r="0" b="0"/>
              <a:pathLst>
                <a:path w="19050" h="428626">
                  <a:moveTo>
                    <a:pt x="19049" y="0"/>
                  </a:moveTo>
                  <a:lnTo>
                    <a:pt x="13993" y="5056"/>
                  </a:lnTo>
                  <a:lnTo>
                    <a:pt x="11510" y="10361"/>
                  </a:lnTo>
                  <a:lnTo>
                    <a:pt x="9640" y="55169"/>
                  </a:lnTo>
                  <a:lnTo>
                    <a:pt x="2000" y="102620"/>
                  </a:lnTo>
                  <a:lnTo>
                    <a:pt x="592" y="147881"/>
                  </a:lnTo>
                  <a:lnTo>
                    <a:pt x="175" y="193042"/>
                  </a:lnTo>
                  <a:lnTo>
                    <a:pt x="51" y="234997"/>
                  </a:lnTo>
                  <a:lnTo>
                    <a:pt x="22" y="269543"/>
                  </a:lnTo>
                  <a:lnTo>
                    <a:pt x="9" y="306064"/>
                  </a:lnTo>
                  <a:lnTo>
                    <a:pt x="1" y="352949"/>
                  </a:lnTo>
                  <a:lnTo>
                    <a:pt x="0" y="397958"/>
                  </a:lnTo>
                  <a:lnTo>
                    <a:pt x="1058" y="414995"/>
                  </a:lnTo>
                  <a:lnTo>
                    <a:pt x="2821" y="419539"/>
                  </a:lnTo>
                  <a:lnTo>
                    <a:pt x="9524" y="42862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37" name="SMARTInkShape-944"/>
            <p:cNvSpPr/>
            <p:nvPr/>
          </p:nvSpPr>
          <p:spPr>
            <a:xfrm>
              <a:off x="4257675" y="657225"/>
              <a:ext cx="104776" cy="15014"/>
            </a:xfrm>
            <a:custGeom>
              <a:avLst/>
              <a:gdLst/>
              <a:ahLst/>
              <a:cxnLst/>
              <a:rect l="0" t="0" r="0" b="0"/>
              <a:pathLst>
                <a:path w="104776" h="15014">
                  <a:moveTo>
                    <a:pt x="0" y="9525"/>
                  </a:moveTo>
                  <a:lnTo>
                    <a:pt x="23851" y="10583"/>
                  </a:lnTo>
                  <a:lnTo>
                    <a:pt x="40698" y="15013"/>
                  </a:lnTo>
                  <a:lnTo>
                    <a:pt x="104775"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1046" name="SMARTInkShape-Group121"/>
          <p:cNvGrpSpPr/>
          <p:nvPr/>
        </p:nvGrpSpPr>
        <p:grpSpPr>
          <a:xfrm>
            <a:off x="3652839" y="361950"/>
            <a:ext cx="957263" cy="589656"/>
            <a:chOff x="2838450" y="361950"/>
            <a:chExt cx="1276351" cy="589656"/>
          </a:xfrm>
        </p:grpSpPr>
        <p:sp>
          <p:nvSpPr>
            <p:cNvPr id="1039" name="SMARTInkShape-945"/>
            <p:cNvSpPr/>
            <p:nvPr/>
          </p:nvSpPr>
          <p:spPr>
            <a:xfrm>
              <a:off x="3854052" y="591461"/>
              <a:ext cx="260749" cy="192267"/>
            </a:xfrm>
            <a:custGeom>
              <a:avLst/>
              <a:gdLst/>
              <a:ahLst/>
              <a:cxnLst/>
              <a:rect l="0" t="0" r="0" b="0"/>
              <a:pathLst>
                <a:path w="260749" h="192267">
                  <a:moveTo>
                    <a:pt x="213123" y="37189"/>
                  </a:moveTo>
                  <a:lnTo>
                    <a:pt x="213123" y="23000"/>
                  </a:lnTo>
                  <a:lnTo>
                    <a:pt x="203010" y="9466"/>
                  </a:lnTo>
                  <a:lnTo>
                    <a:pt x="195223" y="3701"/>
                  </a:lnTo>
                  <a:lnTo>
                    <a:pt x="191665" y="2164"/>
                  </a:lnTo>
                  <a:lnTo>
                    <a:pt x="166431" y="0"/>
                  </a:lnTo>
                  <a:lnTo>
                    <a:pt x="132143" y="9472"/>
                  </a:lnTo>
                  <a:lnTo>
                    <a:pt x="91294" y="31636"/>
                  </a:lnTo>
                  <a:lnTo>
                    <a:pt x="49997" y="62694"/>
                  </a:lnTo>
                  <a:lnTo>
                    <a:pt x="21523" y="88010"/>
                  </a:lnTo>
                  <a:lnTo>
                    <a:pt x="1089" y="119742"/>
                  </a:lnTo>
                  <a:lnTo>
                    <a:pt x="0" y="135262"/>
                  </a:lnTo>
                  <a:lnTo>
                    <a:pt x="4102" y="151686"/>
                  </a:lnTo>
                  <a:lnTo>
                    <a:pt x="12980" y="166040"/>
                  </a:lnTo>
                  <a:lnTo>
                    <a:pt x="20428" y="170715"/>
                  </a:lnTo>
                  <a:lnTo>
                    <a:pt x="57153" y="178217"/>
                  </a:lnTo>
                  <a:lnTo>
                    <a:pt x="64693" y="178833"/>
                  </a:lnTo>
                  <a:lnTo>
                    <a:pt x="81537" y="173872"/>
                  </a:lnTo>
                  <a:lnTo>
                    <a:pt x="108870" y="156357"/>
                  </a:lnTo>
                  <a:lnTo>
                    <a:pt x="131433" y="133881"/>
                  </a:lnTo>
                  <a:lnTo>
                    <a:pt x="140833" y="117205"/>
                  </a:lnTo>
                  <a:lnTo>
                    <a:pt x="155491" y="71849"/>
                  </a:lnTo>
                  <a:lnTo>
                    <a:pt x="162533" y="45695"/>
                  </a:lnTo>
                  <a:lnTo>
                    <a:pt x="165446" y="9484"/>
                  </a:lnTo>
                  <a:lnTo>
                    <a:pt x="155130" y="35095"/>
                  </a:lnTo>
                  <a:lnTo>
                    <a:pt x="148163" y="69819"/>
                  </a:lnTo>
                  <a:lnTo>
                    <a:pt x="154391" y="111211"/>
                  </a:lnTo>
                  <a:lnTo>
                    <a:pt x="165813" y="145414"/>
                  </a:lnTo>
                  <a:lnTo>
                    <a:pt x="183317" y="168046"/>
                  </a:lnTo>
                  <a:lnTo>
                    <a:pt x="213379" y="188843"/>
                  </a:lnTo>
                  <a:lnTo>
                    <a:pt x="219644" y="192266"/>
                  </a:lnTo>
                  <a:lnTo>
                    <a:pt x="260748" y="189589"/>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40" name="SMARTInkShape-946"/>
            <p:cNvSpPr/>
            <p:nvPr/>
          </p:nvSpPr>
          <p:spPr>
            <a:xfrm>
              <a:off x="3486150" y="573915"/>
              <a:ext cx="352426" cy="226186"/>
            </a:xfrm>
            <a:custGeom>
              <a:avLst/>
              <a:gdLst/>
              <a:ahLst/>
              <a:cxnLst/>
              <a:rect l="0" t="0" r="0" b="0"/>
              <a:pathLst>
                <a:path w="352426" h="226186">
                  <a:moveTo>
                    <a:pt x="0" y="45210"/>
                  </a:moveTo>
                  <a:lnTo>
                    <a:pt x="1058" y="61477"/>
                  </a:lnTo>
                  <a:lnTo>
                    <a:pt x="10759" y="105931"/>
                  </a:lnTo>
                  <a:lnTo>
                    <a:pt x="33278" y="151161"/>
                  </a:lnTo>
                  <a:lnTo>
                    <a:pt x="37148" y="168013"/>
                  </a:lnTo>
                  <a:lnTo>
                    <a:pt x="38044" y="177943"/>
                  </a:lnTo>
                  <a:lnTo>
                    <a:pt x="43140" y="173321"/>
                  </a:lnTo>
                  <a:lnTo>
                    <a:pt x="46296" y="155135"/>
                  </a:lnTo>
                  <a:lnTo>
                    <a:pt x="47450" y="108487"/>
                  </a:lnTo>
                  <a:lnTo>
                    <a:pt x="50395" y="72778"/>
                  </a:lnTo>
                  <a:lnTo>
                    <a:pt x="57971" y="43853"/>
                  </a:lnTo>
                  <a:lnTo>
                    <a:pt x="69741" y="25758"/>
                  </a:lnTo>
                  <a:lnTo>
                    <a:pt x="86633" y="9813"/>
                  </a:lnTo>
                  <a:lnTo>
                    <a:pt x="102222" y="1208"/>
                  </a:lnTo>
                  <a:lnTo>
                    <a:pt x="106248" y="0"/>
                  </a:lnTo>
                  <a:lnTo>
                    <a:pt x="111049" y="1312"/>
                  </a:lnTo>
                  <a:lnTo>
                    <a:pt x="122027" y="8414"/>
                  </a:lnTo>
                  <a:lnTo>
                    <a:pt x="149759" y="43814"/>
                  </a:lnTo>
                  <a:lnTo>
                    <a:pt x="169635" y="80447"/>
                  </a:lnTo>
                  <a:lnTo>
                    <a:pt x="178735" y="125274"/>
                  </a:lnTo>
                  <a:lnTo>
                    <a:pt x="180680" y="166748"/>
                  </a:lnTo>
                  <a:lnTo>
                    <a:pt x="171834" y="205795"/>
                  </a:lnTo>
                  <a:lnTo>
                    <a:pt x="171465" y="162346"/>
                  </a:lnTo>
                  <a:lnTo>
                    <a:pt x="174277" y="138478"/>
                  </a:lnTo>
                  <a:lnTo>
                    <a:pt x="181151" y="99120"/>
                  </a:lnTo>
                  <a:lnTo>
                    <a:pt x="194116" y="59365"/>
                  </a:lnTo>
                  <a:lnTo>
                    <a:pt x="203331" y="44348"/>
                  </a:lnTo>
                  <a:lnTo>
                    <a:pt x="236993" y="11387"/>
                  </a:lnTo>
                  <a:lnTo>
                    <a:pt x="250322" y="3719"/>
                  </a:lnTo>
                  <a:lnTo>
                    <a:pt x="263301" y="311"/>
                  </a:lnTo>
                  <a:lnTo>
                    <a:pt x="269726" y="1519"/>
                  </a:lnTo>
                  <a:lnTo>
                    <a:pt x="282509" y="8506"/>
                  </a:lnTo>
                  <a:lnTo>
                    <a:pt x="306904" y="36784"/>
                  </a:lnTo>
                  <a:lnTo>
                    <a:pt x="331522" y="80450"/>
                  </a:lnTo>
                  <a:lnTo>
                    <a:pt x="348941" y="127736"/>
                  </a:lnTo>
                  <a:lnTo>
                    <a:pt x="351966" y="169868"/>
                  </a:lnTo>
                  <a:lnTo>
                    <a:pt x="352425" y="22618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41" name="SMARTInkShape-947"/>
            <p:cNvSpPr/>
            <p:nvPr/>
          </p:nvSpPr>
          <p:spPr>
            <a:xfrm>
              <a:off x="3277715" y="581417"/>
              <a:ext cx="168405" cy="215737"/>
            </a:xfrm>
            <a:custGeom>
              <a:avLst/>
              <a:gdLst/>
              <a:ahLst/>
              <a:cxnLst/>
              <a:rect l="0" t="0" r="0" b="0"/>
              <a:pathLst>
                <a:path w="168405" h="215737">
                  <a:moveTo>
                    <a:pt x="141760" y="9133"/>
                  </a:moveTo>
                  <a:lnTo>
                    <a:pt x="141760" y="4077"/>
                  </a:lnTo>
                  <a:lnTo>
                    <a:pt x="140702" y="2587"/>
                  </a:lnTo>
                  <a:lnTo>
                    <a:pt x="138938" y="1594"/>
                  </a:lnTo>
                  <a:lnTo>
                    <a:pt x="128503" y="0"/>
                  </a:lnTo>
                  <a:lnTo>
                    <a:pt x="109257" y="9837"/>
                  </a:lnTo>
                  <a:lnTo>
                    <a:pt x="81913" y="33183"/>
                  </a:lnTo>
                  <a:lnTo>
                    <a:pt x="43377" y="79226"/>
                  </a:lnTo>
                  <a:lnTo>
                    <a:pt x="11590" y="123883"/>
                  </a:lnTo>
                  <a:lnTo>
                    <a:pt x="2649" y="162254"/>
                  </a:lnTo>
                  <a:lnTo>
                    <a:pt x="0" y="191968"/>
                  </a:lnTo>
                  <a:lnTo>
                    <a:pt x="2804" y="198756"/>
                  </a:lnTo>
                  <a:lnTo>
                    <a:pt x="14385" y="209121"/>
                  </a:lnTo>
                  <a:lnTo>
                    <a:pt x="32938" y="214433"/>
                  </a:lnTo>
                  <a:lnTo>
                    <a:pt x="53178" y="215736"/>
                  </a:lnTo>
                  <a:lnTo>
                    <a:pt x="69229" y="212787"/>
                  </a:lnTo>
                  <a:lnTo>
                    <a:pt x="90165" y="200120"/>
                  </a:lnTo>
                  <a:lnTo>
                    <a:pt x="134305" y="158201"/>
                  </a:lnTo>
                  <a:lnTo>
                    <a:pt x="157259" y="119186"/>
                  </a:lnTo>
                  <a:lnTo>
                    <a:pt x="167439" y="87316"/>
                  </a:lnTo>
                  <a:lnTo>
                    <a:pt x="168404" y="80305"/>
                  </a:lnTo>
                  <a:lnTo>
                    <a:pt x="163832" y="64048"/>
                  </a:lnTo>
                  <a:lnTo>
                    <a:pt x="154745" y="48357"/>
                  </a:lnTo>
                  <a:lnTo>
                    <a:pt x="143651" y="37855"/>
                  </a:lnTo>
                  <a:lnTo>
                    <a:pt x="131664" y="32481"/>
                  </a:lnTo>
                  <a:lnTo>
                    <a:pt x="101666" y="29032"/>
                  </a:lnTo>
                  <a:lnTo>
                    <a:pt x="56035" y="37708"/>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42" name="SMARTInkShape-948"/>
            <p:cNvSpPr/>
            <p:nvPr/>
          </p:nvSpPr>
          <p:spPr>
            <a:xfrm>
              <a:off x="3229864" y="361950"/>
              <a:ext cx="18162" cy="428626"/>
            </a:xfrm>
            <a:custGeom>
              <a:avLst/>
              <a:gdLst/>
              <a:ahLst/>
              <a:cxnLst/>
              <a:rect l="0" t="0" r="0" b="0"/>
              <a:pathLst>
                <a:path w="18162" h="428626">
                  <a:moveTo>
                    <a:pt x="18161" y="0"/>
                  </a:moveTo>
                  <a:lnTo>
                    <a:pt x="18161" y="45761"/>
                  </a:lnTo>
                  <a:lnTo>
                    <a:pt x="11615" y="89590"/>
                  </a:lnTo>
                  <a:lnTo>
                    <a:pt x="9960" y="124837"/>
                  </a:lnTo>
                  <a:lnTo>
                    <a:pt x="9028" y="171162"/>
                  </a:lnTo>
                  <a:lnTo>
                    <a:pt x="7655" y="217137"/>
                  </a:lnTo>
                  <a:lnTo>
                    <a:pt x="2113" y="250251"/>
                  </a:lnTo>
                  <a:lnTo>
                    <a:pt x="0" y="297809"/>
                  </a:lnTo>
                  <a:lnTo>
                    <a:pt x="433" y="342710"/>
                  </a:lnTo>
                  <a:lnTo>
                    <a:pt x="6702" y="384098"/>
                  </a:lnTo>
                  <a:lnTo>
                    <a:pt x="8636" y="42862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43" name="SMARTInkShape-949"/>
            <p:cNvSpPr/>
            <p:nvPr/>
          </p:nvSpPr>
          <p:spPr>
            <a:xfrm>
              <a:off x="2944861" y="616917"/>
              <a:ext cx="202449" cy="334689"/>
            </a:xfrm>
            <a:custGeom>
              <a:avLst/>
              <a:gdLst/>
              <a:ahLst/>
              <a:cxnLst/>
              <a:rect l="0" t="0" r="0" b="0"/>
              <a:pathLst>
                <a:path w="202449" h="334689">
                  <a:moveTo>
                    <a:pt x="36464" y="230808"/>
                  </a:moveTo>
                  <a:lnTo>
                    <a:pt x="44003" y="248708"/>
                  </a:lnTo>
                  <a:lnTo>
                    <a:pt x="52274" y="287336"/>
                  </a:lnTo>
                  <a:lnTo>
                    <a:pt x="55476" y="334688"/>
                  </a:lnTo>
                  <a:lnTo>
                    <a:pt x="50446" y="330261"/>
                  </a:lnTo>
                  <a:lnTo>
                    <a:pt x="31661" y="294354"/>
                  </a:lnTo>
                  <a:lnTo>
                    <a:pt x="15873" y="249284"/>
                  </a:lnTo>
                  <a:lnTo>
                    <a:pt x="6644" y="204001"/>
                  </a:lnTo>
                  <a:lnTo>
                    <a:pt x="0" y="164482"/>
                  </a:lnTo>
                  <a:lnTo>
                    <a:pt x="5233" y="126102"/>
                  </a:lnTo>
                  <a:lnTo>
                    <a:pt x="10187" y="87947"/>
                  </a:lnTo>
                  <a:lnTo>
                    <a:pt x="17377" y="68889"/>
                  </a:lnTo>
                  <a:lnTo>
                    <a:pt x="45041" y="30784"/>
                  </a:lnTo>
                  <a:lnTo>
                    <a:pt x="64758" y="7853"/>
                  </a:lnTo>
                  <a:lnTo>
                    <a:pt x="71202" y="2796"/>
                  </a:lnTo>
                  <a:lnTo>
                    <a:pt x="89650" y="0"/>
                  </a:lnTo>
                  <a:lnTo>
                    <a:pt x="111961" y="3343"/>
                  </a:lnTo>
                  <a:lnTo>
                    <a:pt x="152310" y="19914"/>
                  </a:lnTo>
                  <a:lnTo>
                    <a:pt x="181526" y="38749"/>
                  </a:lnTo>
                  <a:lnTo>
                    <a:pt x="187147" y="45619"/>
                  </a:lnTo>
                  <a:lnTo>
                    <a:pt x="201965" y="78519"/>
                  </a:lnTo>
                  <a:lnTo>
                    <a:pt x="202448" y="92216"/>
                  </a:lnTo>
                  <a:lnTo>
                    <a:pt x="201095" y="100313"/>
                  </a:lnTo>
                  <a:lnTo>
                    <a:pt x="191125" y="114955"/>
                  </a:lnTo>
                  <a:lnTo>
                    <a:pt x="161841" y="146995"/>
                  </a:lnTo>
                  <a:lnTo>
                    <a:pt x="119987" y="163256"/>
                  </a:lnTo>
                  <a:lnTo>
                    <a:pt x="86123" y="171603"/>
                  </a:lnTo>
                  <a:lnTo>
                    <a:pt x="62820" y="167993"/>
                  </a:lnTo>
                  <a:lnTo>
                    <a:pt x="26939" y="145083"/>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44" name="SMARTInkShape-950"/>
            <p:cNvSpPr/>
            <p:nvPr/>
          </p:nvSpPr>
          <p:spPr>
            <a:xfrm>
              <a:off x="2943225" y="628650"/>
              <a:ext cx="9526" cy="57151"/>
            </a:xfrm>
            <a:custGeom>
              <a:avLst/>
              <a:gdLst/>
              <a:ahLst/>
              <a:cxnLst/>
              <a:rect l="0" t="0" r="0" b="0"/>
              <a:pathLst>
                <a:path w="9526" h="57151">
                  <a:moveTo>
                    <a:pt x="0" y="0"/>
                  </a:moveTo>
                  <a:lnTo>
                    <a:pt x="0" y="5057"/>
                  </a:lnTo>
                  <a:lnTo>
                    <a:pt x="2822" y="10361"/>
                  </a:lnTo>
                  <a:lnTo>
                    <a:pt x="5057" y="13257"/>
                  </a:lnTo>
                  <a:lnTo>
                    <a:pt x="9525" y="5715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45" name="SMARTInkShape-951"/>
            <p:cNvSpPr/>
            <p:nvPr/>
          </p:nvSpPr>
          <p:spPr>
            <a:xfrm>
              <a:off x="2838450" y="628650"/>
              <a:ext cx="19051" cy="190501"/>
            </a:xfrm>
            <a:custGeom>
              <a:avLst/>
              <a:gdLst/>
              <a:ahLst/>
              <a:cxnLst/>
              <a:rect l="0" t="0" r="0" b="0"/>
              <a:pathLst>
                <a:path w="19051" h="190501">
                  <a:moveTo>
                    <a:pt x="0" y="0"/>
                  </a:moveTo>
                  <a:lnTo>
                    <a:pt x="5057" y="0"/>
                  </a:lnTo>
                  <a:lnTo>
                    <a:pt x="10361" y="5644"/>
                  </a:lnTo>
                  <a:lnTo>
                    <a:pt x="15188" y="14150"/>
                  </a:lnTo>
                  <a:lnTo>
                    <a:pt x="17333" y="21458"/>
                  </a:lnTo>
                  <a:lnTo>
                    <a:pt x="18824" y="66260"/>
                  </a:lnTo>
                  <a:lnTo>
                    <a:pt x="19020" y="108758"/>
                  </a:lnTo>
                  <a:lnTo>
                    <a:pt x="19046" y="155930"/>
                  </a:lnTo>
                  <a:lnTo>
                    <a:pt x="19050" y="19050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1050" name="SMARTInkShape-Group122"/>
          <p:cNvGrpSpPr/>
          <p:nvPr/>
        </p:nvGrpSpPr>
        <p:grpSpPr>
          <a:xfrm>
            <a:off x="3145631" y="333375"/>
            <a:ext cx="423740" cy="502222"/>
            <a:chOff x="2162175" y="333375"/>
            <a:chExt cx="564986" cy="502222"/>
          </a:xfrm>
        </p:grpSpPr>
        <p:sp>
          <p:nvSpPr>
            <p:cNvPr id="1047" name="SMARTInkShape-952"/>
            <p:cNvSpPr/>
            <p:nvPr/>
          </p:nvSpPr>
          <p:spPr>
            <a:xfrm>
              <a:off x="2352675" y="352651"/>
              <a:ext cx="374486" cy="482946"/>
            </a:xfrm>
            <a:custGeom>
              <a:avLst/>
              <a:gdLst/>
              <a:ahLst/>
              <a:cxnLst/>
              <a:rect l="0" t="0" r="0" b="0"/>
              <a:pathLst>
                <a:path w="374486" h="482946">
                  <a:moveTo>
                    <a:pt x="0" y="18824"/>
                  </a:moveTo>
                  <a:lnTo>
                    <a:pt x="0" y="13768"/>
                  </a:lnTo>
                  <a:lnTo>
                    <a:pt x="2822" y="8463"/>
                  </a:lnTo>
                  <a:lnTo>
                    <a:pt x="5056" y="5567"/>
                  </a:lnTo>
                  <a:lnTo>
                    <a:pt x="10361" y="2348"/>
                  </a:lnTo>
                  <a:lnTo>
                    <a:pt x="18363" y="918"/>
                  </a:lnTo>
                  <a:lnTo>
                    <a:pt x="55015" y="0"/>
                  </a:lnTo>
                  <a:lnTo>
                    <a:pt x="100262" y="2663"/>
                  </a:lnTo>
                  <a:lnTo>
                    <a:pt x="145418" y="10155"/>
                  </a:lnTo>
                  <a:lnTo>
                    <a:pt x="178907" y="21900"/>
                  </a:lnTo>
                  <a:lnTo>
                    <a:pt x="221781" y="44433"/>
                  </a:lnTo>
                  <a:lnTo>
                    <a:pt x="262000" y="73245"/>
                  </a:lnTo>
                  <a:lnTo>
                    <a:pt x="301491" y="119139"/>
                  </a:lnTo>
                  <a:lnTo>
                    <a:pt x="339713" y="163468"/>
                  </a:lnTo>
                  <a:lnTo>
                    <a:pt x="364567" y="210803"/>
                  </a:lnTo>
                  <a:lnTo>
                    <a:pt x="374485" y="248450"/>
                  </a:lnTo>
                  <a:lnTo>
                    <a:pt x="374013" y="293119"/>
                  </a:lnTo>
                  <a:lnTo>
                    <a:pt x="372227" y="329755"/>
                  </a:lnTo>
                  <a:lnTo>
                    <a:pt x="356529" y="365775"/>
                  </a:lnTo>
                  <a:lnTo>
                    <a:pt x="330383" y="406151"/>
                  </a:lnTo>
                  <a:lnTo>
                    <a:pt x="293418" y="435373"/>
                  </a:lnTo>
                  <a:lnTo>
                    <a:pt x="247405" y="459042"/>
                  </a:lnTo>
                  <a:lnTo>
                    <a:pt x="225316" y="469535"/>
                  </a:lnTo>
                  <a:lnTo>
                    <a:pt x="180355" y="480334"/>
                  </a:lnTo>
                  <a:lnTo>
                    <a:pt x="144455" y="482945"/>
                  </a:lnTo>
                  <a:lnTo>
                    <a:pt x="95250" y="476024"/>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48" name="SMARTInkShape-953"/>
            <p:cNvSpPr/>
            <p:nvPr/>
          </p:nvSpPr>
          <p:spPr>
            <a:xfrm>
              <a:off x="2524125" y="333375"/>
              <a:ext cx="1" cy="457201"/>
            </a:xfrm>
            <a:custGeom>
              <a:avLst/>
              <a:gdLst/>
              <a:ahLst/>
              <a:cxnLst/>
              <a:rect l="0" t="0" r="0" b="0"/>
              <a:pathLst>
                <a:path w="1" h="457201">
                  <a:moveTo>
                    <a:pt x="0" y="0"/>
                  </a:moveTo>
                  <a:lnTo>
                    <a:pt x="0" y="36728"/>
                  </a:lnTo>
                  <a:lnTo>
                    <a:pt x="0" y="83573"/>
                  </a:lnTo>
                  <a:lnTo>
                    <a:pt x="0" y="129946"/>
                  </a:lnTo>
                  <a:lnTo>
                    <a:pt x="0" y="165150"/>
                  </a:lnTo>
                  <a:lnTo>
                    <a:pt x="0" y="200753"/>
                  </a:lnTo>
                  <a:lnTo>
                    <a:pt x="0" y="242221"/>
                  </a:lnTo>
                  <a:lnTo>
                    <a:pt x="0" y="279673"/>
                  </a:lnTo>
                  <a:lnTo>
                    <a:pt x="0" y="325825"/>
                  </a:lnTo>
                  <a:lnTo>
                    <a:pt x="0" y="370649"/>
                  </a:lnTo>
                  <a:lnTo>
                    <a:pt x="0" y="45720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49" name="SMARTInkShape-954"/>
            <p:cNvSpPr/>
            <p:nvPr/>
          </p:nvSpPr>
          <p:spPr>
            <a:xfrm>
              <a:off x="2162175" y="629045"/>
              <a:ext cx="209551" cy="18656"/>
            </a:xfrm>
            <a:custGeom>
              <a:avLst/>
              <a:gdLst/>
              <a:ahLst/>
              <a:cxnLst/>
              <a:rect l="0" t="0" r="0" b="0"/>
              <a:pathLst>
                <a:path w="209551" h="18656">
                  <a:moveTo>
                    <a:pt x="0" y="18655"/>
                  </a:moveTo>
                  <a:lnTo>
                    <a:pt x="5056" y="13598"/>
                  </a:lnTo>
                  <a:lnTo>
                    <a:pt x="23370" y="10454"/>
                  </a:lnTo>
                  <a:lnTo>
                    <a:pt x="65234" y="9246"/>
                  </a:lnTo>
                  <a:lnTo>
                    <a:pt x="109978" y="2607"/>
                  </a:lnTo>
                  <a:lnTo>
                    <a:pt x="153294" y="0"/>
                  </a:lnTo>
                  <a:lnTo>
                    <a:pt x="209550" y="913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1063" name="SMARTInkShape-Group123"/>
          <p:cNvGrpSpPr/>
          <p:nvPr/>
        </p:nvGrpSpPr>
        <p:grpSpPr>
          <a:xfrm>
            <a:off x="1688307" y="333375"/>
            <a:ext cx="1214438" cy="695326"/>
            <a:chOff x="219075" y="333375"/>
            <a:chExt cx="1619251" cy="695326"/>
          </a:xfrm>
        </p:grpSpPr>
        <p:sp>
          <p:nvSpPr>
            <p:cNvPr id="1051" name="SMARTInkShape-955"/>
            <p:cNvSpPr/>
            <p:nvPr/>
          </p:nvSpPr>
          <p:spPr>
            <a:xfrm>
              <a:off x="266700" y="885825"/>
              <a:ext cx="1541468" cy="142876"/>
            </a:xfrm>
            <a:custGeom>
              <a:avLst/>
              <a:gdLst/>
              <a:ahLst/>
              <a:cxnLst/>
              <a:rect l="0" t="0" r="0" b="0"/>
              <a:pathLst>
                <a:path w="1541468" h="142876">
                  <a:moveTo>
                    <a:pt x="0" y="142875"/>
                  </a:moveTo>
                  <a:lnTo>
                    <a:pt x="18363" y="141817"/>
                  </a:lnTo>
                  <a:lnTo>
                    <a:pt x="61963" y="134233"/>
                  </a:lnTo>
                  <a:lnTo>
                    <a:pt x="96559" y="132553"/>
                  </a:lnTo>
                  <a:lnTo>
                    <a:pt x="128640" y="128410"/>
                  </a:lnTo>
                  <a:lnTo>
                    <a:pt x="164065" y="125863"/>
                  </a:lnTo>
                  <a:lnTo>
                    <a:pt x="198859" y="123672"/>
                  </a:lnTo>
                  <a:lnTo>
                    <a:pt x="242248" y="117547"/>
                  </a:lnTo>
                  <a:lnTo>
                    <a:pt x="281915" y="115262"/>
                  </a:lnTo>
                  <a:lnTo>
                    <a:pt x="321538" y="113527"/>
                  </a:lnTo>
                  <a:lnTo>
                    <a:pt x="366321" y="107838"/>
                  </a:lnTo>
                  <a:lnTo>
                    <a:pt x="413105" y="104624"/>
                  </a:lnTo>
                  <a:lnTo>
                    <a:pt x="460480" y="98498"/>
                  </a:lnTo>
                  <a:lnTo>
                    <a:pt x="508031" y="95154"/>
                  </a:lnTo>
                  <a:lnTo>
                    <a:pt x="539764" y="90621"/>
                  </a:lnTo>
                  <a:lnTo>
                    <a:pt x="574328" y="85079"/>
                  </a:lnTo>
                  <a:lnTo>
                    <a:pt x="610857" y="80146"/>
                  </a:lnTo>
                  <a:lnTo>
                    <a:pt x="648259" y="77954"/>
                  </a:lnTo>
                  <a:lnTo>
                    <a:pt x="683226" y="76980"/>
                  </a:lnTo>
                  <a:lnTo>
                    <a:pt x="717464" y="75488"/>
                  </a:lnTo>
                  <a:lnTo>
                    <a:pt x="753848" y="71298"/>
                  </a:lnTo>
                  <a:lnTo>
                    <a:pt x="791185" y="68730"/>
                  </a:lnTo>
                  <a:lnTo>
                    <a:pt x="828946" y="66530"/>
                  </a:lnTo>
                  <a:lnTo>
                    <a:pt x="866896" y="62024"/>
                  </a:lnTo>
                  <a:lnTo>
                    <a:pt x="904929" y="56494"/>
                  </a:lnTo>
                  <a:lnTo>
                    <a:pt x="942999" y="51567"/>
                  </a:lnTo>
                  <a:lnTo>
                    <a:pt x="981086" y="49377"/>
                  </a:lnTo>
                  <a:lnTo>
                    <a:pt x="1016357" y="45581"/>
                  </a:lnTo>
                  <a:lnTo>
                    <a:pt x="1050731" y="41425"/>
                  </a:lnTo>
                  <a:lnTo>
                    <a:pt x="1087175" y="39578"/>
                  </a:lnTo>
                  <a:lnTo>
                    <a:pt x="1124539" y="35935"/>
                  </a:lnTo>
                  <a:lnTo>
                    <a:pt x="1162312" y="31846"/>
                  </a:lnTo>
                  <a:lnTo>
                    <a:pt x="1200266" y="30029"/>
                  </a:lnTo>
                  <a:lnTo>
                    <a:pt x="1235480" y="26399"/>
                  </a:lnTo>
                  <a:lnTo>
                    <a:pt x="1282232" y="21227"/>
                  </a:lnTo>
                  <a:lnTo>
                    <a:pt x="1322896" y="19695"/>
                  </a:lnTo>
                  <a:lnTo>
                    <a:pt x="1361755" y="16419"/>
                  </a:lnTo>
                  <a:lnTo>
                    <a:pt x="1407755" y="10887"/>
                  </a:lnTo>
                  <a:lnTo>
                    <a:pt x="1447812" y="9929"/>
                  </a:lnTo>
                  <a:lnTo>
                    <a:pt x="1487000" y="9605"/>
                  </a:lnTo>
                  <a:lnTo>
                    <a:pt x="1532614" y="9527"/>
                  </a:lnTo>
                  <a:lnTo>
                    <a:pt x="1541467" y="9525"/>
                  </a:lnTo>
                  <a:lnTo>
                    <a:pt x="1539524" y="6703"/>
                  </a:lnTo>
                  <a:lnTo>
                    <a:pt x="1533525"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52" name="SMARTInkShape-956"/>
            <p:cNvSpPr/>
            <p:nvPr/>
          </p:nvSpPr>
          <p:spPr>
            <a:xfrm>
              <a:off x="1800225" y="653298"/>
              <a:ext cx="27675" cy="51553"/>
            </a:xfrm>
            <a:custGeom>
              <a:avLst/>
              <a:gdLst/>
              <a:ahLst/>
              <a:cxnLst/>
              <a:rect l="0" t="0" r="0" b="0"/>
              <a:pathLst>
                <a:path w="27675" h="51553">
                  <a:moveTo>
                    <a:pt x="0" y="51552"/>
                  </a:moveTo>
                  <a:lnTo>
                    <a:pt x="13183" y="30830"/>
                  </a:lnTo>
                  <a:lnTo>
                    <a:pt x="21734" y="20117"/>
                  </a:lnTo>
                  <a:lnTo>
                    <a:pt x="26548" y="8136"/>
                  </a:lnTo>
                  <a:lnTo>
                    <a:pt x="27674" y="1212"/>
                  </a:lnTo>
                  <a:lnTo>
                    <a:pt x="26916" y="0"/>
                  </a:lnTo>
                  <a:lnTo>
                    <a:pt x="25353" y="251"/>
                  </a:lnTo>
                  <a:lnTo>
                    <a:pt x="23252" y="1476"/>
                  </a:lnTo>
                  <a:lnTo>
                    <a:pt x="12276" y="16535"/>
                  </a:lnTo>
                  <a:lnTo>
                    <a:pt x="4108" y="22127"/>
                  </a:lnTo>
                  <a:lnTo>
                    <a:pt x="0" y="32502"/>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53" name="SMARTInkShape-957"/>
            <p:cNvSpPr/>
            <p:nvPr/>
          </p:nvSpPr>
          <p:spPr>
            <a:xfrm>
              <a:off x="1828800" y="409575"/>
              <a:ext cx="9526" cy="41484"/>
            </a:xfrm>
            <a:custGeom>
              <a:avLst/>
              <a:gdLst/>
              <a:ahLst/>
              <a:cxnLst/>
              <a:rect l="0" t="0" r="0" b="0"/>
              <a:pathLst>
                <a:path w="9526" h="41484">
                  <a:moveTo>
                    <a:pt x="9525" y="0"/>
                  </a:moveTo>
                  <a:lnTo>
                    <a:pt x="4469" y="5056"/>
                  </a:lnTo>
                  <a:lnTo>
                    <a:pt x="1986" y="10361"/>
                  </a:lnTo>
                  <a:lnTo>
                    <a:pt x="78" y="41483"/>
                  </a:lnTo>
                  <a:lnTo>
                    <a:pt x="0" y="3810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54" name="SMARTInkShape-958"/>
            <p:cNvSpPr/>
            <p:nvPr/>
          </p:nvSpPr>
          <p:spPr>
            <a:xfrm>
              <a:off x="1247775" y="352425"/>
              <a:ext cx="533401" cy="57151"/>
            </a:xfrm>
            <a:custGeom>
              <a:avLst/>
              <a:gdLst/>
              <a:ahLst/>
              <a:cxnLst/>
              <a:rect l="0" t="0" r="0" b="0"/>
              <a:pathLst>
                <a:path w="533401" h="57151">
                  <a:moveTo>
                    <a:pt x="0" y="57150"/>
                  </a:moveTo>
                  <a:lnTo>
                    <a:pt x="10113" y="52094"/>
                  </a:lnTo>
                  <a:lnTo>
                    <a:pt x="56496" y="48213"/>
                  </a:lnTo>
                  <a:lnTo>
                    <a:pt x="93998" y="44977"/>
                  </a:lnTo>
                  <a:lnTo>
                    <a:pt x="139682" y="40138"/>
                  </a:lnTo>
                  <a:lnTo>
                    <a:pt x="177207" y="38704"/>
                  </a:lnTo>
                  <a:lnTo>
                    <a:pt x="223387" y="33163"/>
                  </a:lnTo>
                  <a:lnTo>
                    <a:pt x="260687" y="29934"/>
                  </a:lnTo>
                  <a:lnTo>
                    <a:pt x="298550" y="23921"/>
                  </a:lnTo>
                  <a:lnTo>
                    <a:pt x="336580" y="20493"/>
                  </a:lnTo>
                  <a:lnTo>
                    <a:pt x="374659" y="14421"/>
                  </a:lnTo>
                  <a:lnTo>
                    <a:pt x="408521" y="11701"/>
                  </a:lnTo>
                  <a:lnTo>
                    <a:pt x="455124" y="7348"/>
                  </a:lnTo>
                  <a:lnTo>
                    <a:pt x="533400"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55" name="SMARTInkShape-959"/>
            <p:cNvSpPr/>
            <p:nvPr/>
          </p:nvSpPr>
          <p:spPr>
            <a:xfrm>
              <a:off x="1485900" y="400050"/>
              <a:ext cx="19006" cy="352426"/>
            </a:xfrm>
            <a:custGeom>
              <a:avLst/>
              <a:gdLst/>
              <a:ahLst/>
              <a:cxnLst/>
              <a:rect l="0" t="0" r="0" b="0"/>
              <a:pathLst>
                <a:path w="19006" h="352426">
                  <a:moveTo>
                    <a:pt x="0" y="0"/>
                  </a:moveTo>
                  <a:lnTo>
                    <a:pt x="5056" y="45761"/>
                  </a:lnTo>
                  <a:lnTo>
                    <a:pt x="15188" y="88532"/>
                  </a:lnTo>
                  <a:lnTo>
                    <a:pt x="17334" y="119781"/>
                  </a:lnTo>
                  <a:lnTo>
                    <a:pt x="18287" y="154836"/>
                  </a:lnTo>
                  <a:lnTo>
                    <a:pt x="18711" y="190524"/>
                  </a:lnTo>
                  <a:lnTo>
                    <a:pt x="18899" y="224025"/>
                  </a:lnTo>
                  <a:lnTo>
                    <a:pt x="19005" y="262522"/>
                  </a:lnTo>
                  <a:lnTo>
                    <a:pt x="12495" y="309462"/>
                  </a:lnTo>
                  <a:lnTo>
                    <a:pt x="9525" y="35242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56" name="SMARTInkShape-960"/>
            <p:cNvSpPr/>
            <p:nvPr/>
          </p:nvSpPr>
          <p:spPr>
            <a:xfrm>
              <a:off x="1000125" y="571500"/>
              <a:ext cx="323851" cy="76201"/>
            </a:xfrm>
            <a:custGeom>
              <a:avLst/>
              <a:gdLst/>
              <a:ahLst/>
              <a:cxnLst/>
              <a:rect l="0" t="0" r="0" b="0"/>
              <a:pathLst>
                <a:path w="323851" h="76201">
                  <a:moveTo>
                    <a:pt x="0" y="76200"/>
                  </a:moveTo>
                  <a:lnTo>
                    <a:pt x="5056" y="71143"/>
                  </a:lnTo>
                  <a:lnTo>
                    <a:pt x="10361" y="68661"/>
                  </a:lnTo>
                  <a:lnTo>
                    <a:pt x="48323" y="59332"/>
                  </a:lnTo>
                  <a:lnTo>
                    <a:pt x="93193" y="47429"/>
                  </a:lnTo>
                  <a:lnTo>
                    <a:pt x="132944" y="34886"/>
                  </a:lnTo>
                  <a:lnTo>
                    <a:pt x="176974" y="25388"/>
                  </a:lnTo>
                  <a:lnTo>
                    <a:pt x="212005" y="19045"/>
                  </a:lnTo>
                  <a:lnTo>
                    <a:pt x="258961" y="12346"/>
                  </a:lnTo>
                  <a:lnTo>
                    <a:pt x="323850"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57" name="SMARTInkShape-961"/>
            <p:cNvSpPr/>
            <p:nvPr/>
          </p:nvSpPr>
          <p:spPr>
            <a:xfrm>
              <a:off x="990992" y="429977"/>
              <a:ext cx="180584" cy="379649"/>
            </a:xfrm>
            <a:custGeom>
              <a:avLst/>
              <a:gdLst/>
              <a:ahLst/>
              <a:cxnLst/>
              <a:rect l="0" t="0" r="0" b="0"/>
              <a:pathLst>
                <a:path w="180584" h="379649">
                  <a:moveTo>
                    <a:pt x="9133" y="360598"/>
                  </a:moveTo>
                  <a:lnTo>
                    <a:pt x="932" y="360598"/>
                  </a:lnTo>
                  <a:lnTo>
                    <a:pt x="491" y="359540"/>
                  </a:lnTo>
                  <a:lnTo>
                    <a:pt x="0" y="355542"/>
                  </a:lnTo>
                  <a:lnTo>
                    <a:pt x="2605" y="350237"/>
                  </a:lnTo>
                  <a:lnTo>
                    <a:pt x="4781" y="347341"/>
                  </a:lnTo>
                  <a:lnTo>
                    <a:pt x="13807" y="302284"/>
                  </a:lnTo>
                  <a:lnTo>
                    <a:pt x="20841" y="254742"/>
                  </a:lnTo>
                  <a:lnTo>
                    <a:pt x="26008" y="213522"/>
                  </a:lnTo>
                  <a:lnTo>
                    <a:pt x="32810" y="171150"/>
                  </a:lnTo>
                  <a:lnTo>
                    <a:pt x="44345" y="132206"/>
                  </a:lnTo>
                  <a:lnTo>
                    <a:pt x="54914" y="89457"/>
                  </a:lnTo>
                  <a:lnTo>
                    <a:pt x="69699" y="50405"/>
                  </a:lnTo>
                  <a:lnTo>
                    <a:pt x="90878" y="8913"/>
                  </a:lnTo>
                  <a:lnTo>
                    <a:pt x="97675" y="3210"/>
                  </a:lnTo>
                  <a:lnTo>
                    <a:pt x="104224" y="676"/>
                  </a:lnTo>
                  <a:lnTo>
                    <a:pt x="107452" y="0"/>
                  </a:lnTo>
                  <a:lnTo>
                    <a:pt x="109604" y="608"/>
                  </a:lnTo>
                  <a:lnTo>
                    <a:pt x="111039" y="2071"/>
                  </a:lnTo>
                  <a:lnTo>
                    <a:pt x="113691" y="6519"/>
                  </a:lnTo>
                  <a:lnTo>
                    <a:pt x="118398" y="12024"/>
                  </a:lnTo>
                  <a:lnTo>
                    <a:pt x="130043" y="49111"/>
                  </a:lnTo>
                  <a:lnTo>
                    <a:pt x="138327" y="94386"/>
                  </a:lnTo>
                  <a:lnTo>
                    <a:pt x="144484" y="139738"/>
                  </a:lnTo>
                  <a:lnTo>
                    <a:pt x="150522" y="179270"/>
                  </a:lnTo>
                  <a:lnTo>
                    <a:pt x="158260" y="224199"/>
                  </a:lnTo>
                  <a:lnTo>
                    <a:pt x="163709" y="267568"/>
                  </a:lnTo>
                  <a:lnTo>
                    <a:pt x="168881" y="306928"/>
                  </a:lnTo>
                  <a:lnTo>
                    <a:pt x="173235" y="340815"/>
                  </a:lnTo>
                  <a:lnTo>
                    <a:pt x="180583" y="379648"/>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58" name="SMARTInkShape-962"/>
            <p:cNvSpPr/>
            <p:nvPr/>
          </p:nvSpPr>
          <p:spPr>
            <a:xfrm>
              <a:off x="904875" y="466725"/>
              <a:ext cx="9474" cy="352426"/>
            </a:xfrm>
            <a:custGeom>
              <a:avLst/>
              <a:gdLst/>
              <a:ahLst/>
              <a:cxnLst/>
              <a:rect l="0" t="0" r="0" b="0"/>
              <a:pathLst>
                <a:path w="9474" h="352426">
                  <a:moveTo>
                    <a:pt x="0" y="0"/>
                  </a:moveTo>
                  <a:lnTo>
                    <a:pt x="0" y="38126"/>
                  </a:lnTo>
                  <a:lnTo>
                    <a:pt x="5056" y="83849"/>
                  </a:lnTo>
                  <a:lnTo>
                    <a:pt x="7539" y="115230"/>
                  </a:lnTo>
                  <a:lnTo>
                    <a:pt x="8642" y="152813"/>
                  </a:lnTo>
                  <a:lnTo>
                    <a:pt x="9133" y="190684"/>
                  </a:lnTo>
                  <a:lnTo>
                    <a:pt x="9351" y="228682"/>
                  </a:lnTo>
                  <a:lnTo>
                    <a:pt x="9473" y="274485"/>
                  </a:lnTo>
                  <a:lnTo>
                    <a:pt x="6687" y="304285"/>
                  </a:lnTo>
                  <a:lnTo>
                    <a:pt x="0" y="35242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59" name="SMARTInkShape-963"/>
            <p:cNvSpPr/>
            <p:nvPr/>
          </p:nvSpPr>
          <p:spPr>
            <a:xfrm>
              <a:off x="714375" y="571500"/>
              <a:ext cx="228601" cy="85726"/>
            </a:xfrm>
            <a:custGeom>
              <a:avLst/>
              <a:gdLst/>
              <a:ahLst/>
              <a:cxnLst/>
              <a:rect l="0" t="0" r="0" b="0"/>
              <a:pathLst>
                <a:path w="228601" h="85726">
                  <a:moveTo>
                    <a:pt x="0" y="85725"/>
                  </a:moveTo>
                  <a:lnTo>
                    <a:pt x="5057" y="80668"/>
                  </a:lnTo>
                  <a:lnTo>
                    <a:pt x="36943" y="70537"/>
                  </a:lnTo>
                  <a:lnTo>
                    <a:pt x="77511" y="62127"/>
                  </a:lnTo>
                  <a:lnTo>
                    <a:pt x="116459" y="47444"/>
                  </a:lnTo>
                  <a:lnTo>
                    <a:pt x="155663" y="31726"/>
                  </a:lnTo>
                  <a:lnTo>
                    <a:pt x="201174" y="12698"/>
                  </a:lnTo>
                  <a:lnTo>
                    <a:pt x="228600"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60" name="SMARTInkShape-964"/>
            <p:cNvSpPr/>
            <p:nvPr/>
          </p:nvSpPr>
          <p:spPr>
            <a:xfrm>
              <a:off x="733425" y="466725"/>
              <a:ext cx="17727" cy="323851"/>
            </a:xfrm>
            <a:custGeom>
              <a:avLst/>
              <a:gdLst/>
              <a:ahLst/>
              <a:cxnLst/>
              <a:rect l="0" t="0" r="0" b="0"/>
              <a:pathLst>
                <a:path w="17727" h="323851">
                  <a:moveTo>
                    <a:pt x="9525" y="0"/>
                  </a:moveTo>
                  <a:lnTo>
                    <a:pt x="10583" y="18363"/>
                  </a:lnTo>
                  <a:lnTo>
                    <a:pt x="17726" y="53257"/>
                  </a:lnTo>
                  <a:lnTo>
                    <a:pt x="13601" y="87982"/>
                  </a:lnTo>
                  <a:lnTo>
                    <a:pt x="11337" y="119536"/>
                  </a:lnTo>
                  <a:lnTo>
                    <a:pt x="10062" y="164535"/>
                  </a:lnTo>
                  <a:lnTo>
                    <a:pt x="9684" y="206443"/>
                  </a:lnTo>
                  <a:lnTo>
                    <a:pt x="9572" y="247788"/>
                  </a:lnTo>
                  <a:lnTo>
                    <a:pt x="6717" y="276266"/>
                  </a:lnTo>
                  <a:lnTo>
                    <a:pt x="0" y="32385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61" name="SMARTInkShape-965"/>
            <p:cNvSpPr/>
            <p:nvPr/>
          </p:nvSpPr>
          <p:spPr>
            <a:xfrm>
              <a:off x="219075" y="333375"/>
              <a:ext cx="447676" cy="463903"/>
            </a:xfrm>
            <a:custGeom>
              <a:avLst/>
              <a:gdLst/>
              <a:ahLst/>
              <a:cxnLst/>
              <a:rect l="0" t="0" r="0" b="0"/>
              <a:pathLst>
                <a:path w="447676" h="463903">
                  <a:moveTo>
                    <a:pt x="0" y="0"/>
                  </a:moveTo>
                  <a:lnTo>
                    <a:pt x="0" y="33483"/>
                  </a:lnTo>
                  <a:lnTo>
                    <a:pt x="5056" y="80477"/>
                  </a:lnTo>
                  <a:lnTo>
                    <a:pt x="3145" y="124504"/>
                  </a:lnTo>
                  <a:lnTo>
                    <a:pt x="5988" y="164361"/>
                  </a:lnTo>
                  <a:lnTo>
                    <a:pt x="9885" y="208150"/>
                  </a:lnTo>
                  <a:lnTo>
                    <a:pt x="19748" y="247373"/>
                  </a:lnTo>
                  <a:lnTo>
                    <a:pt x="31888" y="285695"/>
                  </a:lnTo>
                  <a:lnTo>
                    <a:pt x="51023" y="330385"/>
                  </a:lnTo>
                  <a:lnTo>
                    <a:pt x="69461" y="370493"/>
                  </a:lnTo>
                  <a:lnTo>
                    <a:pt x="79260" y="382943"/>
                  </a:lnTo>
                  <a:lnTo>
                    <a:pt x="93922" y="393335"/>
                  </a:lnTo>
                  <a:lnTo>
                    <a:pt x="98598" y="394515"/>
                  </a:lnTo>
                  <a:lnTo>
                    <a:pt x="102774" y="394243"/>
                  </a:lnTo>
                  <a:lnTo>
                    <a:pt x="110236" y="391119"/>
                  </a:lnTo>
                  <a:lnTo>
                    <a:pt x="117080" y="386203"/>
                  </a:lnTo>
                  <a:lnTo>
                    <a:pt x="120827" y="372024"/>
                  </a:lnTo>
                  <a:lnTo>
                    <a:pt x="128289" y="328427"/>
                  </a:lnTo>
                  <a:lnTo>
                    <a:pt x="131851" y="291575"/>
                  </a:lnTo>
                  <a:lnTo>
                    <a:pt x="139600" y="248801"/>
                  </a:lnTo>
                  <a:lnTo>
                    <a:pt x="145050" y="209777"/>
                  </a:lnTo>
                  <a:lnTo>
                    <a:pt x="152490" y="163013"/>
                  </a:lnTo>
                  <a:lnTo>
                    <a:pt x="159748" y="125725"/>
                  </a:lnTo>
                  <a:lnTo>
                    <a:pt x="166551" y="78457"/>
                  </a:lnTo>
                  <a:lnTo>
                    <a:pt x="173627" y="34517"/>
                  </a:lnTo>
                  <a:lnTo>
                    <a:pt x="178798" y="20811"/>
                  </a:lnTo>
                  <a:lnTo>
                    <a:pt x="179524" y="17049"/>
                  </a:lnTo>
                  <a:lnTo>
                    <a:pt x="181066" y="14541"/>
                  </a:lnTo>
                  <a:lnTo>
                    <a:pt x="183152" y="12869"/>
                  </a:lnTo>
                  <a:lnTo>
                    <a:pt x="189049" y="10185"/>
                  </a:lnTo>
                  <a:lnTo>
                    <a:pt x="195126" y="19834"/>
                  </a:lnTo>
                  <a:lnTo>
                    <a:pt x="204651" y="62524"/>
                  </a:lnTo>
                  <a:lnTo>
                    <a:pt x="208099" y="97430"/>
                  </a:lnTo>
                  <a:lnTo>
                    <a:pt x="209120" y="141287"/>
                  </a:lnTo>
                  <a:lnTo>
                    <a:pt x="214479" y="177682"/>
                  </a:lnTo>
                  <a:lnTo>
                    <a:pt x="222770" y="218687"/>
                  </a:lnTo>
                  <a:lnTo>
                    <a:pt x="231929" y="264351"/>
                  </a:lnTo>
                  <a:lnTo>
                    <a:pt x="241346" y="301282"/>
                  </a:lnTo>
                  <a:lnTo>
                    <a:pt x="254009" y="341147"/>
                  </a:lnTo>
                  <a:lnTo>
                    <a:pt x="269524" y="378968"/>
                  </a:lnTo>
                  <a:lnTo>
                    <a:pt x="292276" y="423536"/>
                  </a:lnTo>
                  <a:lnTo>
                    <a:pt x="316060" y="457196"/>
                  </a:lnTo>
                  <a:lnTo>
                    <a:pt x="323210" y="462490"/>
                  </a:lnTo>
                  <a:lnTo>
                    <a:pt x="326598" y="463902"/>
                  </a:lnTo>
                  <a:lnTo>
                    <a:pt x="336008" y="462648"/>
                  </a:lnTo>
                  <a:lnTo>
                    <a:pt x="341480" y="460832"/>
                  </a:lnTo>
                  <a:lnTo>
                    <a:pt x="350383" y="450348"/>
                  </a:lnTo>
                  <a:lnTo>
                    <a:pt x="368031" y="408673"/>
                  </a:lnTo>
                  <a:lnTo>
                    <a:pt x="384140" y="361831"/>
                  </a:lnTo>
                  <a:lnTo>
                    <a:pt x="397223" y="314309"/>
                  </a:lnTo>
                  <a:lnTo>
                    <a:pt x="400910" y="295268"/>
                  </a:lnTo>
                  <a:lnTo>
                    <a:pt x="421343" y="247649"/>
                  </a:lnTo>
                  <a:lnTo>
                    <a:pt x="430488" y="207564"/>
                  </a:lnTo>
                  <a:lnTo>
                    <a:pt x="438199" y="167151"/>
                  </a:lnTo>
                  <a:lnTo>
                    <a:pt x="446218" y="125310"/>
                  </a:lnTo>
                  <a:lnTo>
                    <a:pt x="447675" y="9525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62" name="SMARTInkShape-966"/>
            <p:cNvSpPr/>
            <p:nvPr/>
          </p:nvSpPr>
          <p:spPr>
            <a:xfrm>
              <a:off x="619128" y="390525"/>
              <a:ext cx="19048" cy="133351"/>
            </a:xfrm>
            <a:custGeom>
              <a:avLst/>
              <a:gdLst/>
              <a:ahLst/>
              <a:cxnLst/>
              <a:rect l="0" t="0" r="0" b="0"/>
              <a:pathLst>
                <a:path w="19048" h="133351">
                  <a:moveTo>
                    <a:pt x="19047" y="133350"/>
                  </a:moveTo>
                  <a:lnTo>
                    <a:pt x="13990" y="133350"/>
                  </a:lnTo>
                  <a:lnTo>
                    <a:pt x="12501" y="132292"/>
                  </a:lnTo>
                  <a:lnTo>
                    <a:pt x="11508" y="130528"/>
                  </a:lnTo>
                  <a:lnTo>
                    <a:pt x="9638" y="116016"/>
                  </a:lnTo>
                  <a:lnTo>
                    <a:pt x="392" y="105212"/>
                  </a:lnTo>
                  <a:lnTo>
                    <a:pt x="0" y="95370"/>
                  </a:lnTo>
                  <a:lnTo>
                    <a:pt x="6544" y="79007"/>
                  </a:lnTo>
                  <a:lnTo>
                    <a:pt x="8934" y="40653"/>
                  </a:lnTo>
                  <a:lnTo>
                    <a:pt x="9522"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sp>
        <p:nvSpPr>
          <p:cNvPr id="5" name="TextBox 4">
            <a:extLst>
              <a:ext uri="{FF2B5EF4-FFF2-40B4-BE49-F238E27FC236}">
                <a16:creationId xmlns:a16="http://schemas.microsoft.com/office/drawing/2014/main" id="{144DD22A-66FD-AEB9-F7FF-F0F4B947D00E}"/>
              </a:ext>
            </a:extLst>
          </p:cNvPr>
          <p:cNvSpPr txBox="1"/>
          <p:nvPr/>
        </p:nvSpPr>
        <p:spPr>
          <a:xfrm>
            <a:off x="0" y="6492546"/>
            <a:ext cx="6257098" cy="338554"/>
          </a:xfrm>
          <a:prstGeom prst="rect">
            <a:avLst/>
          </a:prstGeom>
          <a:noFill/>
        </p:spPr>
        <p:txBody>
          <a:bodyPr wrap="none" rtlCol="0">
            <a:spAutoFit/>
          </a:bodyPr>
          <a:lstStyle/>
          <a:p>
            <a:r>
              <a:rPr lang="nl-NL" sz="1600" i="1" dirty="0" err="1">
                <a:solidFill>
                  <a:schemeClr val="bg1">
                    <a:lumMod val="65000"/>
                  </a:schemeClr>
                </a:solidFill>
              </a:rPr>
              <a:t>Example</a:t>
            </a:r>
            <a:r>
              <a:rPr lang="nl-NL" sz="1600" i="1" dirty="0">
                <a:solidFill>
                  <a:schemeClr val="bg1">
                    <a:lumMod val="65000"/>
                  </a:schemeClr>
                </a:solidFill>
              </a:rPr>
              <a:t> of </a:t>
            </a:r>
            <a:r>
              <a:rPr lang="nl-NL" sz="1600" i="1" dirty="0" err="1">
                <a:solidFill>
                  <a:schemeClr val="bg1">
                    <a:lumMod val="65000"/>
                  </a:schemeClr>
                </a:solidFill>
              </a:rPr>
              <a:t>What</a:t>
            </a:r>
            <a:r>
              <a:rPr lang="nl-NL" sz="1600" i="1" dirty="0">
                <a:solidFill>
                  <a:schemeClr val="bg1">
                    <a:lumMod val="65000"/>
                  </a:schemeClr>
                </a:solidFill>
              </a:rPr>
              <a:t>, </a:t>
            </a:r>
            <a:r>
              <a:rPr lang="nl-NL" sz="1600" i="1" dirty="0" err="1">
                <a:solidFill>
                  <a:schemeClr val="bg1">
                    <a:lumMod val="65000"/>
                  </a:schemeClr>
                </a:solidFill>
              </a:rPr>
              <a:t>When</a:t>
            </a:r>
            <a:r>
              <a:rPr lang="nl-NL" sz="1600" i="1" dirty="0">
                <a:solidFill>
                  <a:schemeClr val="bg1">
                    <a:lumMod val="65000"/>
                  </a:schemeClr>
                </a:solidFill>
              </a:rPr>
              <a:t>, </a:t>
            </a:r>
            <a:r>
              <a:rPr lang="nl-NL" sz="1600" i="1" dirty="0" err="1">
                <a:solidFill>
                  <a:schemeClr val="bg1">
                    <a:lumMod val="65000"/>
                  </a:schemeClr>
                </a:solidFill>
              </a:rPr>
              <a:t>Where</a:t>
            </a:r>
            <a:r>
              <a:rPr lang="nl-NL" sz="1600" i="1" dirty="0">
                <a:solidFill>
                  <a:schemeClr val="bg1">
                    <a:lumMod val="65000"/>
                  </a:schemeClr>
                </a:solidFill>
              </a:rPr>
              <a:t> brainstorm </a:t>
            </a:r>
            <a:r>
              <a:rPr lang="nl-NL" sz="1600" i="1" dirty="0" err="1">
                <a:solidFill>
                  <a:schemeClr val="bg1">
                    <a:lumMod val="65000"/>
                  </a:schemeClr>
                </a:solidFill>
              </a:rPr>
              <a:t>about</a:t>
            </a:r>
            <a:r>
              <a:rPr lang="nl-NL" sz="1600" i="1" dirty="0">
                <a:solidFill>
                  <a:schemeClr val="bg1">
                    <a:lumMod val="65000"/>
                  </a:schemeClr>
                </a:solidFill>
              </a:rPr>
              <a:t> </a:t>
            </a:r>
            <a:r>
              <a:rPr lang="nl-NL" sz="1600" i="1" dirty="0" err="1">
                <a:solidFill>
                  <a:schemeClr val="bg1">
                    <a:lumMod val="65000"/>
                  </a:schemeClr>
                </a:solidFill>
              </a:rPr>
              <a:t>an</a:t>
            </a:r>
            <a:r>
              <a:rPr lang="nl-NL" sz="1600" i="1" dirty="0">
                <a:solidFill>
                  <a:schemeClr val="bg1">
                    <a:lumMod val="65000"/>
                  </a:schemeClr>
                </a:solidFill>
              </a:rPr>
              <a:t> </a:t>
            </a:r>
            <a:r>
              <a:rPr lang="nl-NL" sz="1600" i="1" dirty="0" err="1">
                <a:solidFill>
                  <a:schemeClr val="bg1">
                    <a:lumMod val="65000"/>
                  </a:schemeClr>
                </a:solidFill>
              </a:rPr>
              <a:t>educational</a:t>
            </a:r>
            <a:r>
              <a:rPr lang="nl-NL" sz="1600" i="1" dirty="0">
                <a:solidFill>
                  <a:schemeClr val="bg1">
                    <a:lumMod val="65000"/>
                  </a:schemeClr>
                </a:solidFill>
              </a:rPr>
              <a:t> system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Folded Corner 7">
            <a:extLst>
              <a:ext uri="{FF2B5EF4-FFF2-40B4-BE49-F238E27FC236}">
                <a16:creationId xmlns:a16="http://schemas.microsoft.com/office/drawing/2014/main" id="{63F9816A-12B0-AFB7-5779-2B7D1F2C3318}"/>
              </a:ext>
            </a:extLst>
          </p:cNvPr>
          <p:cNvSpPr/>
          <p:nvPr/>
        </p:nvSpPr>
        <p:spPr>
          <a:xfrm>
            <a:off x="9176606" y="3143710"/>
            <a:ext cx="2554719" cy="2710336"/>
          </a:xfrm>
          <a:prstGeom prst="foldedCorner">
            <a:avLst>
              <a:gd name="adj" fmla="val 8759"/>
            </a:avLst>
          </a:prstGeom>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 name="Titel 1">
            <a:extLst>
              <a:ext uri="{FF2B5EF4-FFF2-40B4-BE49-F238E27FC236}">
                <a16:creationId xmlns:a16="http://schemas.microsoft.com/office/drawing/2014/main" id="{EB226087-7E1D-0FAB-2478-DCDB142E6A63}"/>
              </a:ext>
            </a:extLst>
          </p:cNvPr>
          <p:cNvSpPr>
            <a:spLocks noGrp="1"/>
          </p:cNvSpPr>
          <p:nvPr>
            <p:ph type="title"/>
          </p:nvPr>
        </p:nvSpPr>
        <p:spPr/>
        <p:txBody>
          <a:bodyPr>
            <a:noAutofit/>
          </a:bodyPr>
          <a:lstStyle/>
          <a:p>
            <a:r>
              <a:rPr lang="en-US" sz="3200" dirty="0"/>
              <a:t>Use new approach incl. GEARS to transform end result to solution</a:t>
            </a:r>
            <a:endParaRPr lang="en-US" sz="3200" i="1" u="sng" dirty="0"/>
          </a:p>
        </p:txBody>
      </p:sp>
      <p:sp>
        <p:nvSpPr>
          <p:cNvPr id="4" name="Tijdelijke aanduiding voor dianummer 3">
            <a:extLst>
              <a:ext uri="{FF2B5EF4-FFF2-40B4-BE49-F238E27FC236}">
                <a16:creationId xmlns:a16="http://schemas.microsoft.com/office/drawing/2014/main" id="{DC8B2DA0-72C2-0781-6B4E-A809E276D10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8</a:t>
            </a:fld>
            <a:endParaRPr lang="en-US" dirty="0"/>
          </a:p>
        </p:txBody>
      </p:sp>
      <p:sp>
        <p:nvSpPr>
          <p:cNvPr id="7" name="TextBox 6">
            <a:extLst>
              <a:ext uri="{FF2B5EF4-FFF2-40B4-BE49-F238E27FC236}">
                <a16:creationId xmlns:a16="http://schemas.microsoft.com/office/drawing/2014/main" id="{75E845DE-DD4D-8187-6B1B-17EFB3FCAD1E}"/>
              </a:ext>
            </a:extLst>
          </p:cNvPr>
          <p:cNvSpPr txBox="1"/>
          <p:nvPr/>
        </p:nvSpPr>
        <p:spPr>
          <a:xfrm>
            <a:off x="9031891" y="1928081"/>
            <a:ext cx="2743199" cy="954107"/>
          </a:xfrm>
          <a:prstGeom prst="rect">
            <a:avLst/>
          </a:prstGeom>
          <a:solidFill>
            <a:schemeClr val="bg1">
              <a:alpha val="58000"/>
            </a:schemeClr>
          </a:solidFill>
          <a:effectLst>
            <a:outerShdw blurRad="50800" dist="38100" dir="2700000" algn="tl" rotWithShape="0">
              <a:schemeClr val="bg1">
                <a:alpha val="40000"/>
              </a:schemeClr>
            </a:outerShdw>
          </a:effectLst>
        </p:spPr>
        <p:txBody>
          <a:bodyPr wrap="square" rtlCol="0">
            <a:spAutoFit/>
          </a:bodyPr>
          <a:lstStyle/>
          <a:p>
            <a:pPr algn="ctr"/>
            <a:r>
              <a:rPr lang="en-US" sz="2000" b="1" dirty="0">
                <a:solidFill>
                  <a:srgbClr val="00B050"/>
                </a:solidFill>
              </a:rPr>
              <a:t>Step 1: determine the end result</a:t>
            </a:r>
            <a:br>
              <a:rPr lang="en-US" sz="2000" b="1" dirty="0">
                <a:solidFill>
                  <a:srgbClr val="00B050"/>
                </a:solidFill>
              </a:rPr>
            </a:br>
            <a:r>
              <a:rPr lang="en-US" sz="1600" b="1" dirty="0">
                <a:solidFill>
                  <a:srgbClr val="00B050"/>
                </a:solidFill>
              </a:rPr>
              <a:t>(= of the process)</a:t>
            </a:r>
            <a:endParaRPr lang="en-US" sz="2000" b="1" dirty="0">
              <a:solidFill>
                <a:srgbClr val="00B050"/>
              </a:solidFill>
            </a:endParaRPr>
          </a:p>
        </p:txBody>
      </p:sp>
      <p:sp>
        <p:nvSpPr>
          <p:cNvPr id="5" name="TextBox 4">
            <a:extLst>
              <a:ext uri="{FF2B5EF4-FFF2-40B4-BE49-F238E27FC236}">
                <a16:creationId xmlns:a16="http://schemas.microsoft.com/office/drawing/2014/main" id="{2B0CDD2B-A597-6D36-9B67-CC743FB3C330}"/>
              </a:ext>
            </a:extLst>
          </p:cNvPr>
          <p:cNvSpPr txBox="1"/>
          <p:nvPr/>
        </p:nvSpPr>
        <p:spPr>
          <a:xfrm>
            <a:off x="166965" y="1928081"/>
            <a:ext cx="8618112" cy="400110"/>
          </a:xfrm>
          <a:prstGeom prst="rect">
            <a:avLst/>
          </a:prstGeom>
          <a:solidFill>
            <a:schemeClr val="bg1">
              <a:alpha val="55000"/>
            </a:schemeClr>
          </a:solidFill>
          <a:effectLst>
            <a:outerShdw blurRad="50800" dist="38100" dir="2700000" algn="tl" rotWithShape="0">
              <a:schemeClr val="bg1">
                <a:alpha val="40000"/>
              </a:schemeClr>
            </a:outerShdw>
          </a:effectLst>
        </p:spPr>
        <p:txBody>
          <a:bodyPr wrap="square" rtlCol="0">
            <a:spAutoFit/>
          </a:bodyPr>
          <a:lstStyle/>
          <a:p>
            <a:pPr algn="ctr"/>
            <a:r>
              <a:rPr lang="en-US" sz="2000" b="1" i="1" dirty="0">
                <a:solidFill>
                  <a:srgbClr val="0F53FF"/>
                </a:solidFill>
              </a:rPr>
              <a:t>Step 2: determine the solution </a:t>
            </a:r>
            <a:r>
              <a:rPr lang="en-US" sz="1600" b="1" i="1" dirty="0">
                <a:solidFill>
                  <a:srgbClr val="0F53FF"/>
                </a:solidFill>
              </a:rPr>
              <a:t>(= the process) </a:t>
            </a:r>
            <a:r>
              <a:rPr lang="en-US" sz="2000" b="1" i="1" dirty="0">
                <a:solidFill>
                  <a:srgbClr val="0F53FF"/>
                </a:solidFill>
              </a:rPr>
              <a:t>AUTOMATICALLY</a:t>
            </a:r>
            <a:endParaRPr lang="en-US" sz="1800" b="1" i="1" dirty="0">
              <a:solidFill>
                <a:srgbClr val="0F53FF"/>
              </a:solidFill>
            </a:endParaRPr>
          </a:p>
        </p:txBody>
      </p:sp>
      <p:pic>
        <p:nvPicPr>
          <p:cNvPr id="11" name="P1">
            <a:extLst>
              <a:ext uri="{FF2B5EF4-FFF2-40B4-BE49-F238E27FC236}">
                <a16:creationId xmlns:a16="http://schemas.microsoft.com/office/drawing/2014/main" id="{955FCF07-3ABF-05CF-5E8C-B9D8965F7E11}"/>
              </a:ext>
            </a:extLst>
          </p:cNvPr>
          <p:cNvPicPr>
            <a:picLocks noChangeAspect="1"/>
          </p:cNvPicPr>
          <p:nvPr/>
        </p:nvPicPr>
        <p:blipFill>
          <a:blip r:embed="rId3" cstate="email">
            <a:clrChange>
              <a:clrFrom>
                <a:srgbClr val="FFFEF5"/>
              </a:clrFrom>
              <a:clrTo>
                <a:srgbClr val="FFFEF5">
                  <a:alpha val="0"/>
                </a:srgbClr>
              </a:clrTo>
            </a:clrChange>
            <a:extLst>
              <a:ext uri="{28A0092B-C50C-407E-A947-70E740481C1C}">
                <a14:useLocalDpi xmlns:a14="http://schemas.microsoft.com/office/drawing/2010/main"/>
              </a:ext>
            </a:extLst>
          </a:blip>
          <a:stretch>
            <a:fillRect/>
          </a:stretch>
        </p:blipFill>
        <p:spPr>
          <a:xfrm rot="16200000">
            <a:off x="1706616" y="2218369"/>
            <a:ext cx="2336802" cy="4520650"/>
          </a:xfrm>
          <a:prstGeom prst="rect">
            <a:avLst/>
          </a:prstGeom>
        </p:spPr>
      </p:pic>
      <p:grpSp>
        <p:nvGrpSpPr>
          <p:cNvPr id="19" name="R1 Bevestiging">
            <a:extLst>
              <a:ext uri="{FF2B5EF4-FFF2-40B4-BE49-F238E27FC236}">
                <a16:creationId xmlns:a16="http://schemas.microsoft.com/office/drawing/2014/main" id="{EA79374A-1A8E-8C37-BD5B-15C5EF359C5D}"/>
              </a:ext>
            </a:extLst>
          </p:cNvPr>
          <p:cNvGrpSpPr/>
          <p:nvPr/>
        </p:nvGrpSpPr>
        <p:grpSpPr>
          <a:xfrm>
            <a:off x="9498510" y="5029923"/>
            <a:ext cx="1381041" cy="503971"/>
            <a:chOff x="9225642" y="4936850"/>
            <a:chExt cx="2341948" cy="854625"/>
          </a:xfrm>
        </p:grpSpPr>
        <p:sp>
          <p:nvSpPr>
            <p:cNvPr id="37" name="Freeform: Shape 36">
              <a:extLst>
                <a:ext uri="{FF2B5EF4-FFF2-40B4-BE49-F238E27FC236}">
                  <a16:creationId xmlns:a16="http://schemas.microsoft.com/office/drawing/2014/main" id="{5CE0217E-368E-F618-618A-02B788B2608F}"/>
                </a:ext>
              </a:extLst>
            </p:cNvPr>
            <p:cNvSpPr/>
            <p:nvPr/>
          </p:nvSpPr>
          <p:spPr>
            <a:xfrm>
              <a:off x="9225642" y="4936850"/>
              <a:ext cx="762000" cy="838200"/>
            </a:xfrm>
            <a:custGeom>
              <a:avLst/>
              <a:gdLst>
                <a:gd name="connsiteX0" fmla="*/ 704850 w 762000"/>
                <a:gd name="connsiteY0" fmla="*/ 758190 h 838200"/>
                <a:gd name="connsiteX1" fmla="*/ 514350 w 762000"/>
                <a:gd name="connsiteY1" fmla="*/ 577215 h 838200"/>
                <a:gd name="connsiteX2" fmla="*/ 704850 w 762000"/>
                <a:gd name="connsiteY2" fmla="*/ 396240 h 838200"/>
                <a:gd name="connsiteX3" fmla="*/ 704850 w 762000"/>
                <a:gd name="connsiteY3" fmla="*/ 758190 h 838200"/>
                <a:gd name="connsiteX4" fmla="*/ 87630 w 762000"/>
                <a:gd name="connsiteY4" fmla="*/ 781050 h 838200"/>
                <a:gd name="connsiteX5" fmla="*/ 276225 w 762000"/>
                <a:gd name="connsiteY5" fmla="*/ 602933 h 838200"/>
                <a:gd name="connsiteX6" fmla="*/ 289560 w 762000"/>
                <a:gd name="connsiteY6" fmla="*/ 590550 h 838200"/>
                <a:gd name="connsiteX7" fmla="*/ 473393 w 762000"/>
                <a:gd name="connsiteY7" fmla="*/ 590550 h 838200"/>
                <a:gd name="connsiteX8" fmla="*/ 486728 w 762000"/>
                <a:gd name="connsiteY8" fmla="*/ 602933 h 838200"/>
                <a:gd name="connsiteX9" fmla="*/ 674370 w 762000"/>
                <a:gd name="connsiteY9" fmla="*/ 781050 h 838200"/>
                <a:gd name="connsiteX10" fmla="*/ 87630 w 762000"/>
                <a:gd name="connsiteY10" fmla="*/ 781050 h 838200"/>
                <a:gd name="connsiteX11" fmla="*/ 57150 w 762000"/>
                <a:gd name="connsiteY11" fmla="*/ 395288 h 838200"/>
                <a:gd name="connsiteX12" fmla="*/ 247650 w 762000"/>
                <a:gd name="connsiteY12" fmla="*/ 576263 h 838200"/>
                <a:gd name="connsiteX13" fmla="*/ 57150 w 762000"/>
                <a:gd name="connsiteY13" fmla="*/ 757238 h 838200"/>
                <a:gd name="connsiteX14" fmla="*/ 57150 w 762000"/>
                <a:gd name="connsiteY14" fmla="*/ 395288 h 838200"/>
                <a:gd name="connsiteX15" fmla="*/ 190500 w 762000"/>
                <a:gd name="connsiteY15" fmla="*/ 152400 h 838200"/>
                <a:gd name="connsiteX16" fmla="*/ 571500 w 762000"/>
                <a:gd name="connsiteY16" fmla="*/ 152400 h 838200"/>
                <a:gd name="connsiteX17" fmla="*/ 571500 w 762000"/>
                <a:gd name="connsiteY17" fmla="*/ 469583 h 838200"/>
                <a:gd name="connsiteX18" fmla="*/ 485775 w 762000"/>
                <a:gd name="connsiteY18" fmla="*/ 551498 h 838200"/>
                <a:gd name="connsiteX19" fmla="*/ 276225 w 762000"/>
                <a:gd name="connsiteY19" fmla="*/ 551498 h 838200"/>
                <a:gd name="connsiteX20" fmla="*/ 190500 w 762000"/>
                <a:gd name="connsiteY20" fmla="*/ 469583 h 838200"/>
                <a:gd name="connsiteX21" fmla="*/ 190500 w 762000"/>
                <a:gd name="connsiteY21" fmla="*/ 152400 h 838200"/>
                <a:gd name="connsiteX22" fmla="*/ 628650 w 762000"/>
                <a:gd name="connsiteY22" fmla="*/ 178118 h 838200"/>
                <a:gd name="connsiteX23" fmla="*/ 628650 w 762000"/>
                <a:gd name="connsiteY23" fmla="*/ 95250 h 838200"/>
                <a:gd name="connsiteX24" fmla="*/ 495300 w 762000"/>
                <a:gd name="connsiteY24" fmla="*/ 95250 h 838200"/>
                <a:gd name="connsiteX25" fmla="*/ 381000 w 762000"/>
                <a:gd name="connsiteY25" fmla="*/ 0 h 838200"/>
                <a:gd name="connsiteX26" fmla="*/ 266700 w 762000"/>
                <a:gd name="connsiteY26" fmla="*/ 95250 h 838200"/>
                <a:gd name="connsiteX27" fmla="*/ 133350 w 762000"/>
                <a:gd name="connsiteY27" fmla="*/ 95250 h 838200"/>
                <a:gd name="connsiteX28" fmla="*/ 133350 w 762000"/>
                <a:gd name="connsiteY28" fmla="*/ 179070 h 838200"/>
                <a:gd name="connsiteX29" fmla="*/ 0 w 762000"/>
                <a:gd name="connsiteY29" fmla="*/ 305753 h 838200"/>
                <a:gd name="connsiteX30" fmla="*/ 0 w 762000"/>
                <a:gd name="connsiteY30" fmla="*/ 838200 h 838200"/>
                <a:gd name="connsiteX31" fmla="*/ 762000 w 762000"/>
                <a:gd name="connsiteY31" fmla="*/ 838200 h 838200"/>
                <a:gd name="connsiteX32" fmla="*/ 762000 w 762000"/>
                <a:gd name="connsiteY32" fmla="*/ 305753 h 838200"/>
                <a:gd name="connsiteX33" fmla="*/ 628650 w 762000"/>
                <a:gd name="connsiteY33" fmla="*/ 178118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2000" h="838200">
                  <a:moveTo>
                    <a:pt x="704850" y="758190"/>
                  </a:moveTo>
                  <a:lnTo>
                    <a:pt x="514350" y="577215"/>
                  </a:lnTo>
                  <a:lnTo>
                    <a:pt x="704850" y="396240"/>
                  </a:lnTo>
                  <a:lnTo>
                    <a:pt x="704850" y="758190"/>
                  </a:lnTo>
                  <a:close/>
                  <a:moveTo>
                    <a:pt x="87630" y="781050"/>
                  </a:moveTo>
                  <a:lnTo>
                    <a:pt x="276225" y="602933"/>
                  </a:lnTo>
                  <a:lnTo>
                    <a:pt x="289560" y="590550"/>
                  </a:lnTo>
                  <a:cubicBezTo>
                    <a:pt x="340995" y="541973"/>
                    <a:pt x="421958" y="541973"/>
                    <a:pt x="473393" y="590550"/>
                  </a:cubicBezTo>
                  <a:lnTo>
                    <a:pt x="486728" y="602933"/>
                  </a:lnTo>
                  <a:lnTo>
                    <a:pt x="674370" y="781050"/>
                  </a:lnTo>
                  <a:lnTo>
                    <a:pt x="87630" y="781050"/>
                  </a:lnTo>
                  <a:close/>
                  <a:moveTo>
                    <a:pt x="57150" y="395288"/>
                  </a:moveTo>
                  <a:lnTo>
                    <a:pt x="247650" y="576263"/>
                  </a:lnTo>
                  <a:lnTo>
                    <a:pt x="57150" y="757238"/>
                  </a:lnTo>
                  <a:lnTo>
                    <a:pt x="57150" y="395288"/>
                  </a:lnTo>
                  <a:close/>
                  <a:moveTo>
                    <a:pt x="190500" y="152400"/>
                  </a:moveTo>
                  <a:lnTo>
                    <a:pt x="571500" y="152400"/>
                  </a:lnTo>
                  <a:lnTo>
                    <a:pt x="571500" y="469583"/>
                  </a:lnTo>
                  <a:lnTo>
                    <a:pt x="485775" y="551498"/>
                  </a:lnTo>
                  <a:cubicBezTo>
                    <a:pt x="423863" y="503873"/>
                    <a:pt x="338138" y="503873"/>
                    <a:pt x="276225" y="551498"/>
                  </a:cubicBezTo>
                  <a:lnTo>
                    <a:pt x="190500" y="469583"/>
                  </a:lnTo>
                  <a:lnTo>
                    <a:pt x="190500" y="152400"/>
                  </a:lnTo>
                  <a:close/>
                  <a:moveTo>
                    <a:pt x="628650" y="178118"/>
                  </a:moveTo>
                  <a:lnTo>
                    <a:pt x="628650" y="95250"/>
                  </a:lnTo>
                  <a:lnTo>
                    <a:pt x="495300" y="95250"/>
                  </a:lnTo>
                  <a:lnTo>
                    <a:pt x="381000" y="0"/>
                  </a:lnTo>
                  <a:lnTo>
                    <a:pt x="266700" y="95250"/>
                  </a:lnTo>
                  <a:lnTo>
                    <a:pt x="133350" y="95250"/>
                  </a:lnTo>
                  <a:lnTo>
                    <a:pt x="133350" y="179070"/>
                  </a:lnTo>
                  <a:lnTo>
                    <a:pt x="0" y="305753"/>
                  </a:lnTo>
                  <a:lnTo>
                    <a:pt x="0" y="838200"/>
                  </a:lnTo>
                  <a:lnTo>
                    <a:pt x="762000" y="838200"/>
                  </a:lnTo>
                  <a:lnTo>
                    <a:pt x="762000" y="305753"/>
                  </a:lnTo>
                  <a:lnTo>
                    <a:pt x="628650" y="178118"/>
                  </a:lnTo>
                  <a:close/>
                </a:path>
              </a:pathLst>
            </a:custGeom>
            <a:solidFill>
              <a:srgbClr val="000000"/>
            </a:solidFill>
            <a:ln w="9525" cap="flat">
              <a:noFill/>
              <a:prstDash val="solid"/>
              <a:miter/>
            </a:ln>
          </p:spPr>
          <p:txBody>
            <a:bodyPr rtlCol="0" anchor="ctr"/>
            <a:lstStyle/>
            <a:p>
              <a:endParaRPr lang="en-US" dirty="0"/>
            </a:p>
          </p:txBody>
        </p:sp>
        <p:sp>
          <p:nvSpPr>
            <p:cNvPr id="17" name="TextBox 16">
              <a:extLst>
                <a:ext uri="{FF2B5EF4-FFF2-40B4-BE49-F238E27FC236}">
                  <a16:creationId xmlns:a16="http://schemas.microsoft.com/office/drawing/2014/main" id="{56B02715-87C4-66A1-B6D9-2CCD62E847EE}"/>
                </a:ext>
              </a:extLst>
            </p:cNvPr>
            <p:cNvSpPr txBox="1"/>
            <p:nvPr/>
          </p:nvSpPr>
          <p:spPr>
            <a:xfrm>
              <a:off x="10107294" y="5269552"/>
              <a:ext cx="1460296" cy="521923"/>
            </a:xfrm>
            <a:prstGeom prst="rect">
              <a:avLst/>
            </a:prstGeom>
            <a:noFill/>
          </p:spPr>
          <p:txBody>
            <a:bodyPr wrap="none" rtlCol="0">
              <a:spAutoFit/>
            </a:bodyPr>
            <a:lstStyle/>
            <a:p>
              <a:r>
                <a:rPr lang="en-US" dirty="0"/>
                <a:t>Info mail</a:t>
              </a:r>
            </a:p>
          </p:txBody>
        </p:sp>
      </p:grpSp>
      <p:grpSp>
        <p:nvGrpSpPr>
          <p:cNvPr id="18" name="R1 Verlofaanvraag">
            <a:extLst>
              <a:ext uri="{FF2B5EF4-FFF2-40B4-BE49-F238E27FC236}">
                <a16:creationId xmlns:a16="http://schemas.microsoft.com/office/drawing/2014/main" id="{1A4E42A3-48AC-6E44-335A-C3DA35625A9D}"/>
              </a:ext>
            </a:extLst>
          </p:cNvPr>
          <p:cNvGrpSpPr/>
          <p:nvPr/>
        </p:nvGrpSpPr>
        <p:grpSpPr>
          <a:xfrm>
            <a:off x="9424032" y="3143710"/>
            <a:ext cx="1798229" cy="539220"/>
            <a:chOff x="9141278" y="3227815"/>
            <a:chExt cx="3049409" cy="914400"/>
          </a:xfrm>
        </p:grpSpPr>
        <p:pic>
          <p:nvPicPr>
            <p:cNvPr id="13" name="Graphic 12" descr="Beach umbrella">
              <a:extLst>
                <a:ext uri="{FF2B5EF4-FFF2-40B4-BE49-F238E27FC236}">
                  <a16:creationId xmlns:a16="http://schemas.microsoft.com/office/drawing/2014/main" id="{7DE23F9A-F2AC-E306-CD64-296054D4781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141278" y="3227815"/>
              <a:ext cx="914400" cy="914400"/>
            </a:xfrm>
            <a:prstGeom prst="rect">
              <a:avLst/>
            </a:prstGeom>
          </p:spPr>
        </p:pic>
        <p:sp>
          <p:nvSpPr>
            <p:cNvPr id="14" name="TextBox 13">
              <a:extLst>
                <a:ext uri="{FF2B5EF4-FFF2-40B4-BE49-F238E27FC236}">
                  <a16:creationId xmlns:a16="http://schemas.microsoft.com/office/drawing/2014/main" id="{270016FD-EC33-4A95-AA52-6444717612ED}"/>
                </a:ext>
              </a:extLst>
            </p:cNvPr>
            <p:cNvSpPr txBox="1"/>
            <p:nvPr/>
          </p:nvSpPr>
          <p:spPr>
            <a:xfrm>
              <a:off x="9955660" y="3577570"/>
              <a:ext cx="2235027" cy="521923"/>
            </a:xfrm>
            <a:prstGeom prst="rect">
              <a:avLst/>
            </a:prstGeom>
            <a:noFill/>
          </p:spPr>
          <p:txBody>
            <a:bodyPr wrap="none" rtlCol="0">
              <a:spAutoFit/>
            </a:bodyPr>
            <a:lstStyle/>
            <a:p>
              <a:r>
                <a:rPr lang="en-US" dirty="0"/>
                <a:t>Leave request</a:t>
              </a:r>
            </a:p>
          </p:txBody>
        </p:sp>
      </p:grpSp>
    </p:spTree>
    <p:extLst>
      <p:ext uri="{BB962C8B-B14F-4D97-AF65-F5344CB8AC3E}">
        <p14:creationId xmlns:p14="http://schemas.microsoft.com/office/powerpoint/2010/main" val="71288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 presetClass="entr" presetSubtype="2" fill="hold" nodeType="afterEffect">
                                  <p:stCondLst>
                                    <p:cond delay="5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 presetClass="entr" presetSubtype="2" fill="hold" nodeType="afterEffect">
                                  <p:stCondLst>
                                    <p:cond delay="25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1+#ppt_w/2"/>
                                          </p:val>
                                        </p:tav>
                                        <p:tav tm="100000">
                                          <p:val>
                                            <p:strVal val="#ppt_x"/>
                                          </p:val>
                                        </p:tav>
                                      </p:tavLst>
                                    </p:anim>
                                    <p:anim calcmode="lin" valueType="num">
                                      <p:cBhvr additive="base">
                                        <p:cTn id="2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500"/>
                            </p:stCondLst>
                            <p:childTnLst>
                              <p:par>
                                <p:cTn id="28" presetID="22" presetClass="entr" presetSubtype="2" fill="hold" nodeType="afterEffect">
                                  <p:stCondLst>
                                    <p:cond delay="500"/>
                                  </p:stCondLst>
                                  <p:childTnLst>
                                    <p:set>
                                      <p:cBhvr>
                                        <p:cTn id="29" dur="1" fill="hold">
                                          <p:stCondLst>
                                            <p:cond delay="0"/>
                                          </p:stCondLst>
                                        </p:cTn>
                                        <p:tgtEl>
                                          <p:spTgt spid="11"/>
                                        </p:tgtEl>
                                        <p:attrNameLst>
                                          <p:attrName>style.visibility</p:attrName>
                                        </p:attrNameLst>
                                      </p:cBhvr>
                                      <p:to>
                                        <p:strVal val="visible"/>
                                      </p:to>
                                    </p:set>
                                    <p:animEffect transition="in" filter="wipe(right)">
                                      <p:cBhvr>
                                        <p:cTn id="3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Folded Corner 7">
            <a:extLst>
              <a:ext uri="{FF2B5EF4-FFF2-40B4-BE49-F238E27FC236}">
                <a16:creationId xmlns:a16="http://schemas.microsoft.com/office/drawing/2014/main" id="{63F9816A-12B0-AFB7-5779-2B7D1F2C3318}"/>
              </a:ext>
            </a:extLst>
          </p:cNvPr>
          <p:cNvSpPr/>
          <p:nvPr/>
        </p:nvSpPr>
        <p:spPr>
          <a:xfrm>
            <a:off x="9176606" y="3143709"/>
            <a:ext cx="2554719" cy="2766897"/>
          </a:xfrm>
          <a:prstGeom prst="foldedCorner">
            <a:avLst>
              <a:gd name="adj" fmla="val 8759"/>
            </a:avLst>
          </a:prstGeom>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 name="Titel 1">
            <a:extLst>
              <a:ext uri="{FF2B5EF4-FFF2-40B4-BE49-F238E27FC236}">
                <a16:creationId xmlns:a16="http://schemas.microsoft.com/office/drawing/2014/main" id="{EB226087-7E1D-0FAB-2478-DCDB142E6A63}"/>
              </a:ext>
            </a:extLst>
          </p:cNvPr>
          <p:cNvSpPr>
            <a:spLocks noGrp="1"/>
          </p:cNvSpPr>
          <p:nvPr>
            <p:ph type="title"/>
          </p:nvPr>
        </p:nvSpPr>
        <p:spPr/>
        <p:txBody>
          <a:bodyPr>
            <a:noAutofit/>
          </a:bodyPr>
          <a:lstStyle/>
          <a:p>
            <a:r>
              <a:rPr lang="en-US" sz="3200" dirty="0"/>
              <a:t>Use new approach incl. GEARS to transform end result to solution</a:t>
            </a:r>
            <a:endParaRPr lang="en-US" sz="3200" i="1" u="sng" dirty="0"/>
          </a:p>
        </p:txBody>
      </p:sp>
      <p:sp>
        <p:nvSpPr>
          <p:cNvPr id="4" name="Tijdelijke aanduiding voor dianummer 3">
            <a:extLst>
              <a:ext uri="{FF2B5EF4-FFF2-40B4-BE49-F238E27FC236}">
                <a16:creationId xmlns:a16="http://schemas.microsoft.com/office/drawing/2014/main" id="{DC8B2DA0-72C2-0781-6B4E-A809E276D10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9</a:t>
            </a:fld>
            <a:endParaRPr lang="en-US" dirty="0"/>
          </a:p>
        </p:txBody>
      </p:sp>
      <p:sp>
        <p:nvSpPr>
          <p:cNvPr id="7" name="TextBox 6">
            <a:extLst>
              <a:ext uri="{FF2B5EF4-FFF2-40B4-BE49-F238E27FC236}">
                <a16:creationId xmlns:a16="http://schemas.microsoft.com/office/drawing/2014/main" id="{75E845DE-DD4D-8187-6B1B-17EFB3FCAD1E}"/>
              </a:ext>
            </a:extLst>
          </p:cNvPr>
          <p:cNvSpPr txBox="1"/>
          <p:nvPr/>
        </p:nvSpPr>
        <p:spPr>
          <a:xfrm>
            <a:off x="9103174" y="1928081"/>
            <a:ext cx="2569036" cy="954107"/>
          </a:xfrm>
          <a:prstGeom prst="rect">
            <a:avLst/>
          </a:prstGeom>
          <a:solidFill>
            <a:schemeClr val="bg1">
              <a:alpha val="58000"/>
            </a:schemeClr>
          </a:solidFill>
          <a:effectLst>
            <a:outerShdw blurRad="50800" dist="38100" dir="2700000" algn="tl" rotWithShape="0">
              <a:schemeClr val="bg1">
                <a:alpha val="40000"/>
              </a:schemeClr>
            </a:outerShdw>
          </a:effectLst>
        </p:spPr>
        <p:txBody>
          <a:bodyPr wrap="square" rtlCol="0">
            <a:spAutoFit/>
          </a:bodyPr>
          <a:lstStyle/>
          <a:p>
            <a:pPr algn="ctr"/>
            <a:r>
              <a:rPr lang="en-US" sz="2000" b="1" dirty="0">
                <a:solidFill>
                  <a:srgbClr val="00B050"/>
                </a:solidFill>
              </a:rPr>
              <a:t>Step 1: determine the end result</a:t>
            </a:r>
            <a:br>
              <a:rPr lang="en-US" sz="2000" b="1" dirty="0">
                <a:solidFill>
                  <a:srgbClr val="00B050"/>
                </a:solidFill>
              </a:rPr>
            </a:br>
            <a:r>
              <a:rPr lang="en-US" sz="1600" b="1" dirty="0">
                <a:solidFill>
                  <a:srgbClr val="00B050"/>
                </a:solidFill>
              </a:rPr>
              <a:t>(= of the process)</a:t>
            </a:r>
            <a:endParaRPr lang="en-US" sz="2000" b="1" dirty="0">
              <a:solidFill>
                <a:srgbClr val="00B050"/>
              </a:solidFill>
            </a:endParaRPr>
          </a:p>
        </p:txBody>
      </p:sp>
      <p:sp>
        <p:nvSpPr>
          <p:cNvPr id="5" name="TextBox 4">
            <a:extLst>
              <a:ext uri="{FF2B5EF4-FFF2-40B4-BE49-F238E27FC236}">
                <a16:creationId xmlns:a16="http://schemas.microsoft.com/office/drawing/2014/main" id="{2B0CDD2B-A597-6D36-9B67-CC743FB3C330}"/>
              </a:ext>
            </a:extLst>
          </p:cNvPr>
          <p:cNvSpPr txBox="1"/>
          <p:nvPr/>
        </p:nvSpPr>
        <p:spPr>
          <a:xfrm>
            <a:off x="767289" y="1928081"/>
            <a:ext cx="7664278" cy="400110"/>
          </a:xfrm>
          <a:prstGeom prst="rect">
            <a:avLst/>
          </a:prstGeom>
          <a:solidFill>
            <a:schemeClr val="bg1">
              <a:alpha val="55000"/>
            </a:schemeClr>
          </a:solidFill>
          <a:effectLst>
            <a:outerShdw blurRad="50800" dist="38100" dir="2700000" algn="tl" rotWithShape="0">
              <a:schemeClr val="bg1">
                <a:alpha val="40000"/>
              </a:schemeClr>
            </a:outerShdw>
          </a:effectLst>
        </p:spPr>
        <p:txBody>
          <a:bodyPr wrap="none" rtlCol="0">
            <a:spAutoFit/>
          </a:bodyPr>
          <a:lstStyle/>
          <a:p>
            <a:pPr algn="ctr"/>
            <a:r>
              <a:rPr lang="en-US" sz="2000" b="1" i="1" dirty="0">
                <a:solidFill>
                  <a:srgbClr val="0F53FF"/>
                </a:solidFill>
              </a:rPr>
              <a:t>Step 2: determine the solution </a:t>
            </a:r>
            <a:r>
              <a:rPr lang="en-US" sz="1600" b="1" i="1" dirty="0">
                <a:solidFill>
                  <a:srgbClr val="0F53FF"/>
                </a:solidFill>
              </a:rPr>
              <a:t>(= the process) </a:t>
            </a:r>
            <a:r>
              <a:rPr lang="en-US" sz="2000" b="1" i="1" dirty="0">
                <a:solidFill>
                  <a:srgbClr val="0F53FF"/>
                </a:solidFill>
              </a:rPr>
              <a:t>AUTOMATICALLY</a:t>
            </a:r>
            <a:endParaRPr lang="en-US" sz="1800" b="1" i="1" dirty="0">
              <a:solidFill>
                <a:srgbClr val="0F53FF"/>
              </a:solidFill>
            </a:endParaRPr>
          </a:p>
        </p:txBody>
      </p:sp>
      <p:pic>
        <p:nvPicPr>
          <p:cNvPr id="9" name="P1">
            <a:extLst>
              <a:ext uri="{FF2B5EF4-FFF2-40B4-BE49-F238E27FC236}">
                <a16:creationId xmlns:a16="http://schemas.microsoft.com/office/drawing/2014/main" id="{57A3BB78-9C0E-9218-1E55-6FE81BD66F6C}"/>
              </a:ext>
            </a:extLst>
          </p:cNvPr>
          <p:cNvPicPr>
            <a:picLocks noChangeAspect="1"/>
          </p:cNvPicPr>
          <p:nvPr/>
        </p:nvPicPr>
        <p:blipFill>
          <a:blip r:embed="rId3" cstate="email">
            <a:clrChange>
              <a:clrFrom>
                <a:srgbClr val="FFFEF5"/>
              </a:clrFrom>
              <a:clrTo>
                <a:srgbClr val="FFFEF5">
                  <a:alpha val="0"/>
                </a:srgbClr>
              </a:clrTo>
            </a:clrChange>
            <a:extLst>
              <a:ext uri="{28A0092B-C50C-407E-A947-70E740481C1C}">
                <a14:useLocalDpi xmlns:a14="http://schemas.microsoft.com/office/drawing/2010/main"/>
              </a:ext>
            </a:extLst>
          </a:blip>
          <a:stretch>
            <a:fillRect/>
          </a:stretch>
        </p:blipFill>
        <p:spPr>
          <a:xfrm rot="16200000">
            <a:off x="1706616" y="2218369"/>
            <a:ext cx="2336802" cy="4520650"/>
          </a:xfrm>
          <a:prstGeom prst="rect">
            <a:avLst/>
          </a:prstGeom>
        </p:spPr>
      </p:pic>
      <p:sp>
        <p:nvSpPr>
          <p:cNvPr id="10" name="WHITE MASKING BOX">
            <a:extLst>
              <a:ext uri="{FF2B5EF4-FFF2-40B4-BE49-F238E27FC236}">
                <a16:creationId xmlns:a16="http://schemas.microsoft.com/office/drawing/2014/main" id="{731D0E5D-925C-9289-9AF2-2056E0808578}"/>
              </a:ext>
            </a:extLst>
          </p:cNvPr>
          <p:cNvSpPr/>
          <p:nvPr/>
        </p:nvSpPr>
        <p:spPr>
          <a:xfrm>
            <a:off x="321733" y="2878667"/>
            <a:ext cx="6697134" cy="314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2">
            <a:extLst>
              <a:ext uri="{FF2B5EF4-FFF2-40B4-BE49-F238E27FC236}">
                <a16:creationId xmlns:a16="http://schemas.microsoft.com/office/drawing/2014/main" id="{793B0DB7-493A-D193-AD79-95E718B83907}"/>
              </a:ext>
            </a:extLst>
          </p:cNvPr>
          <p:cNvPicPr>
            <a:picLocks noChangeAspect="1"/>
          </p:cNvPicPr>
          <p:nvPr/>
        </p:nvPicPr>
        <p:blipFill>
          <a:blip r:embed="rId4" cstate="email">
            <a:clrChange>
              <a:clrFrom>
                <a:srgbClr val="FFFEF5"/>
              </a:clrFrom>
              <a:clrTo>
                <a:srgbClr val="FFFEF5">
                  <a:alpha val="0"/>
                </a:srgbClr>
              </a:clrTo>
            </a:clrChange>
            <a:extLst>
              <a:ext uri="{28A0092B-C50C-407E-A947-70E740481C1C}">
                <a14:useLocalDpi xmlns:a14="http://schemas.microsoft.com/office/drawing/2010/main"/>
              </a:ext>
            </a:extLst>
          </a:blip>
          <a:stretch>
            <a:fillRect/>
          </a:stretch>
        </p:blipFill>
        <p:spPr>
          <a:xfrm rot="16200000">
            <a:off x="2254766" y="1367238"/>
            <a:ext cx="2729466" cy="6199418"/>
          </a:xfrm>
          <a:prstGeom prst="rect">
            <a:avLst/>
          </a:prstGeom>
        </p:spPr>
      </p:pic>
      <p:grpSp>
        <p:nvGrpSpPr>
          <p:cNvPr id="29" name="R2 Goedkeuring">
            <a:extLst>
              <a:ext uri="{FF2B5EF4-FFF2-40B4-BE49-F238E27FC236}">
                <a16:creationId xmlns:a16="http://schemas.microsoft.com/office/drawing/2014/main" id="{06FB5C7C-E397-AD64-8964-16067186E046}"/>
              </a:ext>
            </a:extLst>
          </p:cNvPr>
          <p:cNvGrpSpPr/>
          <p:nvPr/>
        </p:nvGrpSpPr>
        <p:grpSpPr>
          <a:xfrm>
            <a:off x="9533105" y="4495364"/>
            <a:ext cx="1443704" cy="504966"/>
            <a:chOff x="9225607" y="4062796"/>
            <a:chExt cx="2448209" cy="856313"/>
          </a:xfrm>
        </p:grpSpPr>
        <p:pic>
          <p:nvPicPr>
            <p:cNvPr id="27" name="Graphic 26" descr="Checkmark">
              <a:extLst>
                <a:ext uri="{FF2B5EF4-FFF2-40B4-BE49-F238E27FC236}">
                  <a16:creationId xmlns:a16="http://schemas.microsoft.com/office/drawing/2014/main" id="{20D0305C-3021-C6F2-C38E-1BC4951D992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225607" y="4062796"/>
              <a:ext cx="730053" cy="730053"/>
            </a:xfrm>
            <a:prstGeom prst="rect">
              <a:avLst/>
            </a:prstGeom>
          </p:spPr>
        </p:pic>
        <p:sp>
          <p:nvSpPr>
            <p:cNvPr id="28" name="TextBox 27">
              <a:extLst>
                <a:ext uri="{FF2B5EF4-FFF2-40B4-BE49-F238E27FC236}">
                  <a16:creationId xmlns:a16="http://schemas.microsoft.com/office/drawing/2014/main" id="{9A960A88-DEF6-E07F-73F9-158799957C67}"/>
                </a:ext>
              </a:extLst>
            </p:cNvPr>
            <p:cNvSpPr txBox="1"/>
            <p:nvPr/>
          </p:nvSpPr>
          <p:spPr>
            <a:xfrm>
              <a:off x="10012364" y="4292802"/>
              <a:ext cx="1661452" cy="626307"/>
            </a:xfrm>
            <a:prstGeom prst="rect">
              <a:avLst/>
            </a:prstGeom>
            <a:noFill/>
          </p:spPr>
          <p:txBody>
            <a:bodyPr wrap="none" rtlCol="0">
              <a:spAutoFit/>
            </a:bodyPr>
            <a:lstStyle/>
            <a:p>
              <a:r>
                <a:rPr lang="en-US" dirty="0"/>
                <a:t>Decision</a:t>
              </a:r>
            </a:p>
          </p:txBody>
        </p:sp>
      </p:grpSp>
      <p:grpSp>
        <p:nvGrpSpPr>
          <p:cNvPr id="19" name="R1 Bevestiging">
            <a:extLst>
              <a:ext uri="{FF2B5EF4-FFF2-40B4-BE49-F238E27FC236}">
                <a16:creationId xmlns:a16="http://schemas.microsoft.com/office/drawing/2014/main" id="{EA79374A-1A8E-8C37-BD5B-15C5EF359C5D}"/>
              </a:ext>
            </a:extLst>
          </p:cNvPr>
          <p:cNvGrpSpPr/>
          <p:nvPr/>
        </p:nvGrpSpPr>
        <p:grpSpPr>
          <a:xfrm>
            <a:off x="9498510" y="5029923"/>
            <a:ext cx="1381041" cy="503971"/>
            <a:chOff x="9225642" y="4936850"/>
            <a:chExt cx="2341948" cy="854625"/>
          </a:xfrm>
        </p:grpSpPr>
        <p:sp>
          <p:nvSpPr>
            <p:cNvPr id="37" name="Freeform: Shape 36">
              <a:extLst>
                <a:ext uri="{FF2B5EF4-FFF2-40B4-BE49-F238E27FC236}">
                  <a16:creationId xmlns:a16="http://schemas.microsoft.com/office/drawing/2014/main" id="{5CE0217E-368E-F618-618A-02B788B2608F}"/>
                </a:ext>
              </a:extLst>
            </p:cNvPr>
            <p:cNvSpPr/>
            <p:nvPr/>
          </p:nvSpPr>
          <p:spPr>
            <a:xfrm>
              <a:off x="9225642" y="4936850"/>
              <a:ext cx="762000" cy="838200"/>
            </a:xfrm>
            <a:custGeom>
              <a:avLst/>
              <a:gdLst>
                <a:gd name="connsiteX0" fmla="*/ 704850 w 762000"/>
                <a:gd name="connsiteY0" fmla="*/ 758190 h 838200"/>
                <a:gd name="connsiteX1" fmla="*/ 514350 w 762000"/>
                <a:gd name="connsiteY1" fmla="*/ 577215 h 838200"/>
                <a:gd name="connsiteX2" fmla="*/ 704850 w 762000"/>
                <a:gd name="connsiteY2" fmla="*/ 396240 h 838200"/>
                <a:gd name="connsiteX3" fmla="*/ 704850 w 762000"/>
                <a:gd name="connsiteY3" fmla="*/ 758190 h 838200"/>
                <a:gd name="connsiteX4" fmla="*/ 87630 w 762000"/>
                <a:gd name="connsiteY4" fmla="*/ 781050 h 838200"/>
                <a:gd name="connsiteX5" fmla="*/ 276225 w 762000"/>
                <a:gd name="connsiteY5" fmla="*/ 602933 h 838200"/>
                <a:gd name="connsiteX6" fmla="*/ 289560 w 762000"/>
                <a:gd name="connsiteY6" fmla="*/ 590550 h 838200"/>
                <a:gd name="connsiteX7" fmla="*/ 473393 w 762000"/>
                <a:gd name="connsiteY7" fmla="*/ 590550 h 838200"/>
                <a:gd name="connsiteX8" fmla="*/ 486728 w 762000"/>
                <a:gd name="connsiteY8" fmla="*/ 602933 h 838200"/>
                <a:gd name="connsiteX9" fmla="*/ 674370 w 762000"/>
                <a:gd name="connsiteY9" fmla="*/ 781050 h 838200"/>
                <a:gd name="connsiteX10" fmla="*/ 87630 w 762000"/>
                <a:gd name="connsiteY10" fmla="*/ 781050 h 838200"/>
                <a:gd name="connsiteX11" fmla="*/ 57150 w 762000"/>
                <a:gd name="connsiteY11" fmla="*/ 395288 h 838200"/>
                <a:gd name="connsiteX12" fmla="*/ 247650 w 762000"/>
                <a:gd name="connsiteY12" fmla="*/ 576263 h 838200"/>
                <a:gd name="connsiteX13" fmla="*/ 57150 w 762000"/>
                <a:gd name="connsiteY13" fmla="*/ 757238 h 838200"/>
                <a:gd name="connsiteX14" fmla="*/ 57150 w 762000"/>
                <a:gd name="connsiteY14" fmla="*/ 395288 h 838200"/>
                <a:gd name="connsiteX15" fmla="*/ 190500 w 762000"/>
                <a:gd name="connsiteY15" fmla="*/ 152400 h 838200"/>
                <a:gd name="connsiteX16" fmla="*/ 571500 w 762000"/>
                <a:gd name="connsiteY16" fmla="*/ 152400 h 838200"/>
                <a:gd name="connsiteX17" fmla="*/ 571500 w 762000"/>
                <a:gd name="connsiteY17" fmla="*/ 469583 h 838200"/>
                <a:gd name="connsiteX18" fmla="*/ 485775 w 762000"/>
                <a:gd name="connsiteY18" fmla="*/ 551498 h 838200"/>
                <a:gd name="connsiteX19" fmla="*/ 276225 w 762000"/>
                <a:gd name="connsiteY19" fmla="*/ 551498 h 838200"/>
                <a:gd name="connsiteX20" fmla="*/ 190500 w 762000"/>
                <a:gd name="connsiteY20" fmla="*/ 469583 h 838200"/>
                <a:gd name="connsiteX21" fmla="*/ 190500 w 762000"/>
                <a:gd name="connsiteY21" fmla="*/ 152400 h 838200"/>
                <a:gd name="connsiteX22" fmla="*/ 628650 w 762000"/>
                <a:gd name="connsiteY22" fmla="*/ 178118 h 838200"/>
                <a:gd name="connsiteX23" fmla="*/ 628650 w 762000"/>
                <a:gd name="connsiteY23" fmla="*/ 95250 h 838200"/>
                <a:gd name="connsiteX24" fmla="*/ 495300 w 762000"/>
                <a:gd name="connsiteY24" fmla="*/ 95250 h 838200"/>
                <a:gd name="connsiteX25" fmla="*/ 381000 w 762000"/>
                <a:gd name="connsiteY25" fmla="*/ 0 h 838200"/>
                <a:gd name="connsiteX26" fmla="*/ 266700 w 762000"/>
                <a:gd name="connsiteY26" fmla="*/ 95250 h 838200"/>
                <a:gd name="connsiteX27" fmla="*/ 133350 w 762000"/>
                <a:gd name="connsiteY27" fmla="*/ 95250 h 838200"/>
                <a:gd name="connsiteX28" fmla="*/ 133350 w 762000"/>
                <a:gd name="connsiteY28" fmla="*/ 179070 h 838200"/>
                <a:gd name="connsiteX29" fmla="*/ 0 w 762000"/>
                <a:gd name="connsiteY29" fmla="*/ 305753 h 838200"/>
                <a:gd name="connsiteX30" fmla="*/ 0 w 762000"/>
                <a:gd name="connsiteY30" fmla="*/ 838200 h 838200"/>
                <a:gd name="connsiteX31" fmla="*/ 762000 w 762000"/>
                <a:gd name="connsiteY31" fmla="*/ 838200 h 838200"/>
                <a:gd name="connsiteX32" fmla="*/ 762000 w 762000"/>
                <a:gd name="connsiteY32" fmla="*/ 305753 h 838200"/>
                <a:gd name="connsiteX33" fmla="*/ 628650 w 762000"/>
                <a:gd name="connsiteY33" fmla="*/ 178118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2000" h="838200">
                  <a:moveTo>
                    <a:pt x="704850" y="758190"/>
                  </a:moveTo>
                  <a:lnTo>
                    <a:pt x="514350" y="577215"/>
                  </a:lnTo>
                  <a:lnTo>
                    <a:pt x="704850" y="396240"/>
                  </a:lnTo>
                  <a:lnTo>
                    <a:pt x="704850" y="758190"/>
                  </a:lnTo>
                  <a:close/>
                  <a:moveTo>
                    <a:pt x="87630" y="781050"/>
                  </a:moveTo>
                  <a:lnTo>
                    <a:pt x="276225" y="602933"/>
                  </a:lnTo>
                  <a:lnTo>
                    <a:pt x="289560" y="590550"/>
                  </a:lnTo>
                  <a:cubicBezTo>
                    <a:pt x="340995" y="541973"/>
                    <a:pt x="421958" y="541973"/>
                    <a:pt x="473393" y="590550"/>
                  </a:cubicBezTo>
                  <a:lnTo>
                    <a:pt x="486728" y="602933"/>
                  </a:lnTo>
                  <a:lnTo>
                    <a:pt x="674370" y="781050"/>
                  </a:lnTo>
                  <a:lnTo>
                    <a:pt x="87630" y="781050"/>
                  </a:lnTo>
                  <a:close/>
                  <a:moveTo>
                    <a:pt x="57150" y="395288"/>
                  </a:moveTo>
                  <a:lnTo>
                    <a:pt x="247650" y="576263"/>
                  </a:lnTo>
                  <a:lnTo>
                    <a:pt x="57150" y="757238"/>
                  </a:lnTo>
                  <a:lnTo>
                    <a:pt x="57150" y="395288"/>
                  </a:lnTo>
                  <a:close/>
                  <a:moveTo>
                    <a:pt x="190500" y="152400"/>
                  </a:moveTo>
                  <a:lnTo>
                    <a:pt x="571500" y="152400"/>
                  </a:lnTo>
                  <a:lnTo>
                    <a:pt x="571500" y="469583"/>
                  </a:lnTo>
                  <a:lnTo>
                    <a:pt x="485775" y="551498"/>
                  </a:lnTo>
                  <a:cubicBezTo>
                    <a:pt x="423863" y="503873"/>
                    <a:pt x="338138" y="503873"/>
                    <a:pt x="276225" y="551498"/>
                  </a:cubicBezTo>
                  <a:lnTo>
                    <a:pt x="190500" y="469583"/>
                  </a:lnTo>
                  <a:lnTo>
                    <a:pt x="190500" y="152400"/>
                  </a:lnTo>
                  <a:close/>
                  <a:moveTo>
                    <a:pt x="628650" y="178118"/>
                  </a:moveTo>
                  <a:lnTo>
                    <a:pt x="628650" y="95250"/>
                  </a:lnTo>
                  <a:lnTo>
                    <a:pt x="495300" y="95250"/>
                  </a:lnTo>
                  <a:lnTo>
                    <a:pt x="381000" y="0"/>
                  </a:lnTo>
                  <a:lnTo>
                    <a:pt x="266700" y="95250"/>
                  </a:lnTo>
                  <a:lnTo>
                    <a:pt x="133350" y="95250"/>
                  </a:lnTo>
                  <a:lnTo>
                    <a:pt x="133350" y="179070"/>
                  </a:lnTo>
                  <a:lnTo>
                    <a:pt x="0" y="305753"/>
                  </a:lnTo>
                  <a:lnTo>
                    <a:pt x="0" y="838200"/>
                  </a:lnTo>
                  <a:lnTo>
                    <a:pt x="762000" y="838200"/>
                  </a:lnTo>
                  <a:lnTo>
                    <a:pt x="762000" y="305753"/>
                  </a:lnTo>
                  <a:lnTo>
                    <a:pt x="628650" y="178118"/>
                  </a:lnTo>
                  <a:close/>
                </a:path>
              </a:pathLst>
            </a:custGeom>
            <a:solidFill>
              <a:srgbClr val="000000"/>
            </a:solidFill>
            <a:ln w="9525" cap="flat">
              <a:noFill/>
              <a:prstDash val="solid"/>
              <a:miter/>
            </a:ln>
          </p:spPr>
          <p:txBody>
            <a:bodyPr rtlCol="0" anchor="ctr"/>
            <a:lstStyle/>
            <a:p>
              <a:endParaRPr lang="en-US" dirty="0"/>
            </a:p>
          </p:txBody>
        </p:sp>
        <p:sp>
          <p:nvSpPr>
            <p:cNvPr id="17" name="TextBox 16">
              <a:extLst>
                <a:ext uri="{FF2B5EF4-FFF2-40B4-BE49-F238E27FC236}">
                  <a16:creationId xmlns:a16="http://schemas.microsoft.com/office/drawing/2014/main" id="{56B02715-87C4-66A1-B6D9-2CCD62E847EE}"/>
                </a:ext>
              </a:extLst>
            </p:cNvPr>
            <p:cNvSpPr txBox="1"/>
            <p:nvPr/>
          </p:nvSpPr>
          <p:spPr>
            <a:xfrm>
              <a:off x="10107294" y="5269552"/>
              <a:ext cx="1460296" cy="521923"/>
            </a:xfrm>
            <a:prstGeom prst="rect">
              <a:avLst/>
            </a:prstGeom>
            <a:noFill/>
          </p:spPr>
          <p:txBody>
            <a:bodyPr wrap="none" rtlCol="0">
              <a:spAutoFit/>
            </a:bodyPr>
            <a:lstStyle/>
            <a:p>
              <a:r>
                <a:rPr lang="en-US" dirty="0"/>
                <a:t>Info mail</a:t>
              </a:r>
            </a:p>
          </p:txBody>
        </p:sp>
      </p:grpSp>
      <p:grpSp>
        <p:nvGrpSpPr>
          <p:cNvPr id="18" name="R1 Verlofaanvraag">
            <a:extLst>
              <a:ext uri="{FF2B5EF4-FFF2-40B4-BE49-F238E27FC236}">
                <a16:creationId xmlns:a16="http://schemas.microsoft.com/office/drawing/2014/main" id="{1A4E42A3-48AC-6E44-335A-C3DA35625A9D}"/>
              </a:ext>
            </a:extLst>
          </p:cNvPr>
          <p:cNvGrpSpPr/>
          <p:nvPr/>
        </p:nvGrpSpPr>
        <p:grpSpPr>
          <a:xfrm>
            <a:off x="9424034" y="3143710"/>
            <a:ext cx="1798229" cy="539220"/>
            <a:chOff x="9141278" y="3227815"/>
            <a:chExt cx="3049409" cy="914400"/>
          </a:xfrm>
        </p:grpSpPr>
        <p:pic>
          <p:nvPicPr>
            <p:cNvPr id="13" name="Graphic 12" descr="Beach umbrella">
              <a:extLst>
                <a:ext uri="{FF2B5EF4-FFF2-40B4-BE49-F238E27FC236}">
                  <a16:creationId xmlns:a16="http://schemas.microsoft.com/office/drawing/2014/main" id="{7DE23F9A-F2AC-E306-CD64-296054D4781B}"/>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141278" y="3227815"/>
              <a:ext cx="914400" cy="914400"/>
            </a:xfrm>
            <a:prstGeom prst="rect">
              <a:avLst/>
            </a:prstGeom>
          </p:spPr>
        </p:pic>
        <p:sp>
          <p:nvSpPr>
            <p:cNvPr id="14" name="TextBox 13">
              <a:extLst>
                <a:ext uri="{FF2B5EF4-FFF2-40B4-BE49-F238E27FC236}">
                  <a16:creationId xmlns:a16="http://schemas.microsoft.com/office/drawing/2014/main" id="{270016FD-EC33-4A95-AA52-6444717612ED}"/>
                </a:ext>
              </a:extLst>
            </p:cNvPr>
            <p:cNvSpPr txBox="1"/>
            <p:nvPr/>
          </p:nvSpPr>
          <p:spPr>
            <a:xfrm>
              <a:off x="9955660" y="3577570"/>
              <a:ext cx="2235027" cy="521923"/>
            </a:xfrm>
            <a:prstGeom prst="rect">
              <a:avLst/>
            </a:prstGeom>
            <a:noFill/>
          </p:spPr>
          <p:txBody>
            <a:bodyPr wrap="none" rtlCol="0">
              <a:spAutoFit/>
            </a:bodyPr>
            <a:lstStyle/>
            <a:p>
              <a:r>
                <a:rPr lang="en-US" dirty="0"/>
                <a:t>Leave request</a:t>
              </a:r>
            </a:p>
          </p:txBody>
        </p:sp>
      </p:grpSp>
      <p:sp>
        <p:nvSpPr>
          <p:cNvPr id="12" name="Speech Bubble: Rectangle with Corners Rounded 11">
            <a:extLst>
              <a:ext uri="{FF2B5EF4-FFF2-40B4-BE49-F238E27FC236}">
                <a16:creationId xmlns:a16="http://schemas.microsoft.com/office/drawing/2014/main" id="{BECA3B7C-D366-0A3A-68AA-48C4E1D3F3BA}"/>
              </a:ext>
            </a:extLst>
          </p:cNvPr>
          <p:cNvSpPr/>
          <p:nvPr/>
        </p:nvSpPr>
        <p:spPr>
          <a:xfrm>
            <a:off x="7619657" y="2638456"/>
            <a:ext cx="1433235" cy="476726"/>
          </a:xfrm>
          <a:prstGeom prst="wedgeRoundRectCallout">
            <a:avLst>
              <a:gd name="adj1" fmla="val 52112"/>
              <a:gd name="adj2" fmla="val 84602"/>
              <a:gd name="adj3" fmla="val 16667"/>
            </a:avLst>
          </a:prstGeom>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sz="1100" dirty="0"/>
              <a:t>You can change the end result</a:t>
            </a:r>
          </a:p>
        </p:txBody>
      </p:sp>
      <p:sp>
        <p:nvSpPr>
          <p:cNvPr id="16" name="Speech Bubble: Rectangle with Corners Rounded 15">
            <a:extLst>
              <a:ext uri="{FF2B5EF4-FFF2-40B4-BE49-F238E27FC236}">
                <a16:creationId xmlns:a16="http://schemas.microsoft.com/office/drawing/2014/main" id="{C607BCF1-7FF1-D057-E8BE-8A4ACB499E05}"/>
              </a:ext>
            </a:extLst>
          </p:cNvPr>
          <p:cNvSpPr/>
          <p:nvPr/>
        </p:nvSpPr>
        <p:spPr>
          <a:xfrm>
            <a:off x="220132" y="2525748"/>
            <a:ext cx="1629454" cy="664012"/>
          </a:xfrm>
          <a:prstGeom prst="wedgeRoundRectCallout">
            <a:avLst>
              <a:gd name="adj1" fmla="val 43641"/>
              <a:gd name="adj2" fmla="val 89799"/>
              <a:gd name="adj3" fmla="val 16667"/>
            </a:avLst>
          </a:prstGeom>
          <a:ln>
            <a:solidFill>
              <a:srgbClr val="0F53FF"/>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sz="1100" dirty="0"/>
              <a:t>And the solution will be redesigned and recreated</a:t>
            </a:r>
          </a:p>
        </p:txBody>
      </p:sp>
    </p:spTree>
    <p:extLst>
      <p:ext uri="{BB962C8B-B14F-4D97-AF65-F5344CB8AC3E}">
        <p14:creationId xmlns:p14="http://schemas.microsoft.com/office/powerpoint/2010/main" val="212387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2">
                                            <p:bg/>
                                          </p:spTgt>
                                        </p:tgtEl>
                                        <p:attrNameLst>
                                          <p:attrName>style.visibility</p:attrName>
                                        </p:attrNameLst>
                                      </p:cBhvr>
                                      <p:to>
                                        <p:strVal val="visible"/>
                                      </p:to>
                                    </p:set>
                                    <p:anim calcmode="lin" valueType="num">
                                      <p:cBhvr additive="base">
                                        <p:cTn id="7" dur="500" fill="hold"/>
                                        <p:tgtEl>
                                          <p:spTgt spid="1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2">
                                            <p:bg/>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 calcmode="lin" valueType="num">
                                      <p:cBhvr additive="base">
                                        <p:cTn id="1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2" fill="hold" nodeType="afterEffect">
                                  <p:stCondLst>
                                    <p:cond delay="50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1+#ppt_w/2"/>
                                          </p:val>
                                        </p:tav>
                                        <p:tav tm="100000">
                                          <p:val>
                                            <p:strVal val="#ppt_x"/>
                                          </p:val>
                                        </p:tav>
                                      </p:tavLst>
                                    </p:anim>
                                    <p:anim calcmode="lin" valueType="num">
                                      <p:cBhvr additive="base">
                                        <p:cTn id="17"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16">
                                            <p:bg/>
                                          </p:spTgt>
                                        </p:tgtEl>
                                        <p:attrNameLst>
                                          <p:attrName>style.visibility</p:attrName>
                                        </p:attrNameLst>
                                      </p:cBhvr>
                                      <p:to>
                                        <p:strVal val="visible"/>
                                      </p:to>
                                    </p:set>
                                    <p:anim calcmode="lin" valueType="num">
                                      <p:cBhvr additive="base">
                                        <p:cTn id="22" dur="500" fill="hold"/>
                                        <p:tgtEl>
                                          <p:spTgt spid="16">
                                            <p:bg/>
                                          </p:spTgt>
                                        </p:tgtEl>
                                        <p:attrNameLst>
                                          <p:attrName>ppt_x</p:attrName>
                                        </p:attrNameLst>
                                      </p:cBhvr>
                                      <p:tavLst>
                                        <p:tav tm="0">
                                          <p:val>
                                            <p:strVal val="#ppt_x"/>
                                          </p:val>
                                        </p:tav>
                                        <p:tav tm="100000">
                                          <p:val>
                                            <p:strVal val="#ppt_x"/>
                                          </p:val>
                                        </p:tav>
                                      </p:tavLst>
                                    </p:anim>
                                    <p:anim calcmode="lin" valueType="num">
                                      <p:cBhvr additive="base">
                                        <p:cTn id="23" dur="500" fill="hold"/>
                                        <p:tgtEl>
                                          <p:spTgt spid="16">
                                            <p:bg/>
                                          </p:spTgt>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 calcmode="lin" valueType="num">
                                      <p:cBhvr additive="base">
                                        <p:cTn id="26"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6">
                                            <p:txEl>
                                              <p:pRg st="0" end="0"/>
                                            </p:txEl>
                                          </p:spTgt>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22" presetClass="entr" presetSubtype="2"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right)">
                                      <p:cBhvr>
                                        <p:cTn id="31" dur="2000"/>
                                        <p:tgtEl>
                                          <p:spTgt spid="21"/>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right)">
                                      <p:cBhvr>
                                        <p:cTn id="34"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uiExpand="1" build="allAtOnce" animBg="1" autoUpdateAnimBg="0"/>
      <p:bldP spid="16" grpId="0" uiExpand="1" build="allAtOnce" animBg="1" autoUpdateAnimBg="0"/>
    </p:bldLst>
  </p:timing>
</p:sld>
</file>

<file path=ppt/theme/theme1.xml><?xml version="1.0" encoding="utf-8"?>
<a:theme xmlns:a="http://schemas.openxmlformats.org/drawingml/2006/main" name="Rabobank (2021)">
  <a:themeElements>
    <a:clrScheme name="Rabobank (2021)">
      <a:dk1>
        <a:srgbClr val="363A3B"/>
      </a:dk1>
      <a:lt1>
        <a:sysClr val="window" lastClr="FFFFFF"/>
      </a:lt1>
      <a:dk2>
        <a:srgbClr val="000060"/>
      </a:dk2>
      <a:lt2>
        <a:srgbClr val="FFFFFF"/>
      </a:lt2>
      <a:accent1>
        <a:srgbClr val="0058FF"/>
      </a:accent1>
      <a:accent2>
        <a:srgbClr val="000FAA"/>
      </a:accent2>
      <a:accent3>
        <a:srgbClr val="FF6700"/>
      </a:accent3>
      <a:accent4>
        <a:srgbClr val="FFB42D"/>
      </a:accent4>
      <a:accent5>
        <a:srgbClr val="00B269"/>
      </a:accent5>
      <a:accent6>
        <a:srgbClr val="D8D9DA"/>
      </a:accent6>
      <a:hlink>
        <a:srgbClr val="FF6700"/>
      </a:hlink>
      <a:folHlink>
        <a:srgbClr val="FFB42D"/>
      </a:folHlink>
    </a:clrScheme>
    <a:fontScheme name="Rabobank (2021)">
      <a:majorFont>
        <a:latin typeface="Myriad for Rabobank It"/>
        <a:ea typeface=""/>
        <a:cs typeface=""/>
      </a:majorFont>
      <a:minorFont>
        <a:latin typeface="Myriad for Raboban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Gray 1">
      <a:srgbClr val="000000"/>
    </a:custClr>
    <a:custClr name="Gray 2">
      <a:srgbClr val="202122"/>
    </a:custClr>
    <a:custClr name="Gray 3">
      <a:srgbClr val="414244"/>
    </a:custClr>
    <a:custClr name="Gray 4">
      <a:srgbClr val="5F6063"/>
    </a:custClr>
    <a:custClr name="Gray 5">
      <a:srgbClr val="737578"/>
    </a:custClr>
    <a:custClr name="Gray 6">
      <a:srgbClr val="9C9EA0"/>
    </a:custClr>
    <a:custClr name="Gray 7">
      <a:srgbClr val="BBBCBE"/>
    </a:custClr>
    <a:custClr name="Gray 8">
      <a:srgbClr val="E0E0E1"/>
    </a:custClr>
    <a:custClr name="Gray 9">
      <a:srgbClr val="EDEDEE"/>
    </a:custClr>
    <a:custClr name="Gray 10">
      <a:srgbClr val="F5F5F5"/>
    </a:custClr>
    <a:custClr name="Blue 1">
      <a:srgbClr val="000060"/>
    </a:custClr>
    <a:custClr name="Brand Dark Blue">
      <a:srgbClr val="000FAA"/>
    </a:custClr>
    <a:custClr name="Brand Bright Blue">
      <a:srgbClr val="0058FF"/>
    </a:custClr>
    <a:custClr name="Blue 4">
      <a:srgbClr val="0089FF"/>
    </a:custClr>
    <a:custClr name="Info Blue">
      <a:srgbClr val="58C9FF"/>
    </a:custClr>
    <a:custClr name="Orange 1">
      <a:srgbClr val="801604"/>
    </a:custClr>
    <a:custClr name="Error Red">
      <a:srgbClr val="E03000"/>
    </a:custClr>
    <a:custClr name="Orange 3">
      <a:srgbClr val="FF6700"/>
    </a:custClr>
    <a:custClr name="Brand Yellow-Orange">
      <a:srgbClr val="FFBC1F"/>
    </a:custClr>
    <a:custClr name="Orange 5">
      <a:srgbClr val="FFD983"/>
    </a:custClr>
    <a:custClr name="Green 1">
      <a:srgbClr val="006E46"/>
    </a:custClr>
    <a:custClr name="Green 2">
      <a:srgbClr val="009354"/>
    </a:custClr>
    <a:custClr name="Success Green">
      <a:srgbClr val="00B269"/>
    </a:custClr>
    <a:custClr name="Illustration Green">
      <a:srgbClr val="00CD87"/>
    </a:custClr>
    <a:custClr name="Green 5">
      <a:srgbClr val="55E6B4"/>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a220d0f-6bd9-4f8b-828c-40dffa3d44f8" xsi:nil="true"/>
    <lcf76f155ced4ddcb4097134ff3c332f xmlns="7569672d-ba30-43ed-b03e-76aed1815497">
      <Terms xmlns="http://schemas.microsoft.com/office/infopath/2007/PartnerControls"/>
    </lcf76f155ced4ddcb4097134ff3c332f>
  </documentManagement>
</p:properties>
</file>

<file path=customXml/item2.xml><?xml version="1.0" encoding="utf-8"?>
<TemplafyFormConfiguration><![CDATA[{"formFields":[],"formDataEntries":[]}]]></TemplafyFormConfiguration>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8904A6ACF475C44CA051408A29B9558B" ma:contentTypeVersion="11" ma:contentTypeDescription="Create a new document." ma:contentTypeScope="" ma:versionID="c2eece4eee5b0fbed4147f11d8192427">
  <xsd:schema xmlns:xsd="http://www.w3.org/2001/XMLSchema" xmlns:xs="http://www.w3.org/2001/XMLSchema" xmlns:p="http://schemas.microsoft.com/office/2006/metadata/properties" xmlns:ns2="7569672d-ba30-43ed-b03e-76aed1815497" xmlns:ns3="ca220d0f-6bd9-4f8b-828c-40dffa3d44f8" targetNamespace="http://schemas.microsoft.com/office/2006/metadata/properties" ma:root="true" ma:fieldsID="6cbb8a5243513c9e68fa3fdda62c8d51" ns2:_="" ns3:_="">
    <xsd:import namespace="7569672d-ba30-43ed-b03e-76aed1815497"/>
    <xsd:import namespace="ca220d0f-6bd9-4f8b-828c-40dffa3d44f8"/>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69672d-ba30-43ed-b03e-76aed1815497"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303c4af3-d430-4f28-9747-46973365dcb5"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220d0f-6bd9-4f8b-828c-40dffa3d44f8"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d26c406e-8ce9-49c2-ab5a-9ba49551aa56}" ma:internalName="TaxCatchAll" ma:showField="CatchAllData" ma:web="ca220d0f-6bd9-4f8b-828c-40dffa3d44f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TemplafyTemplateConfiguration><![CDATA[{"elementsMetadata":[],"transformationConfigurations":[{"language":"{{UserProfile.DocumentLanguage.Iana}}","disableUpdates":false,"type":"proofingLanguage"}],"enableDocumentContentUpdater":false,"version":"1.10"}]]></TemplafyTemplateConfiguration>
</file>

<file path=customXml/itemProps1.xml><?xml version="1.0" encoding="utf-8"?>
<ds:datastoreItem xmlns:ds="http://schemas.openxmlformats.org/officeDocument/2006/customXml" ds:itemID="{154DA79A-DB40-4798-A8AC-D02DEC5E0D43}">
  <ds:schemaRefs>
    <ds:schemaRef ds:uri="http://purl.org/dc/terms/"/>
    <ds:schemaRef ds:uri="7569672d-ba30-43ed-b03e-76aed1815497"/>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ca220d0f-6bd9-4f8b-828c-40dffa3d44f8"/>
    <ds:schemaRef ds:uri="http://www.w3.org/XML/1998/namespace"/>
    <ds:schemaRef ds:uri="http://purl.org/dc/dcmitype/"/>
  </ds:schemaRefs>
</ds:datastoreItem>
</file>

<file path=customXml/itemProps2.xml><?xml version="1.0" encoding="utf-8"?>
<ds:datastoreItem xmlns:ds="http://schemas.openxmlformats.org/officeDocument/2006/customXml" ds:itemID="{6DF3E12A-6C1E-4E88-8400-118A6A2BB65F}">
  <ds:schemaRefs/>
</ds:datastoreItem>
</file>

<file path=customXml/itemProps3.xml><?xml version="1.0" encoding="utf-8"?>
<ds:datastoreItem xmlns:ds="http://schemas.openxmlformats.org/officeDocument/2006/customXml" ds:itemID="{315C6B6F-3F60-4A48-A01A-A17079FA84ED}">
  <ds:schemaRefs>
    <ds:schemaRef ds:uri="http://schemas.microsoft.com/sharepoint/v3/contenttype/forms"/>
  </ds:schemaRefs>
</ds:datastoreItem>
</file>

<file path=customXml/itemProps4.xml><?xml version="1.0" encoding="utf-8"?>
<ds:datastoreItem xmlns:ds="http://schemas.openxmlformats.org/officeDocument/2006/customXml" ds:itemID="{4BD3E380-BA60-43BE-9EA7-285351A268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69672d-ba30-43ed-b03e-76aed1815497"/>
    <ds:schemaRef ds:uri="ca220d0f-6bd9-4f8b-828c-40dffa3d44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C9B96071-12D7-45F2-BE4E-8DF39564C746}">
  <ds:schemaRefs/>
</ds:datastoreItem>
</file>

<file path=docProps/app.xml><?xml version="1.0" encoding="utf-8"?>
<Properties xmlns="http://schemas.openxmlformats.org/officeDocument/2006/extended-properties" xmlns:vt="http://schemas.openxmlformats.org/officeDocument/2006/docPropsVTypes">
  <TotalTime>0</TotalTime>
  <Words>4305</Words>
  <Application>Microsoft Office PowerPoint</Application>
  <PresentationFormat>Widescreen</PresentationFormat>
  <Paragraphs>365</Paragraphs>
  <Slides>23</Slides>
  <Notes>18</Notes>
  <HiddenSlides>4</HiddenSlides>
  <MMClips>4</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23</vt:i4>
      </vt:variant>
    </vt:vector>
  </HeadingPairs>
  <TitlesOfParts>
    <vt:vector size="39" baseType="lpstr">
      <vt:lpstr>Arial</vt:lpstr>
      <vt:lpstr>Calibri</vt:lpstr>
      <vt:lpstr>Comic Sans MS</vt:lpstr>
      <vt:lpstr>Myriad for Rabobank</vt:lpstr>
      <vt:lpstr>Myriad for Rabobank Bd</vt:lpstr>
      <vt:lpstr>Myriad for Rabobank Bd It</vt:lpstr>
      <vt:lpstr>Myriad for Rabobank Blk</vt:lpstr>
      <vt:lpstr>Myriad for Rabobank Blk It</vt:lpstr>
      <vt:lpstr>Myriad for Rabobank It</vt:lpstr>
      <vt:lpstr>Myriad for Rabobank Lt</vt:lpstr>
      <vt:lpstr>Myriad for Rabobank Lt It</vt:lpstr>
      <vt:lpstr>Myriad for Rabobank SBd</vt:lpstr>
      <vt:lpstr>Myriad for Rabobank SBd It</vt:lpstr>
      <vt:lpstr>var(--font-fk-grotesk)</vt:lpstr>
      <vt:lpstr>Wingdings</vt:lpstr>
      <vt:lpstr>Rabobank (2021)</vt:lpstr>
      <vt:lpstr>Create software with Deterministic AI</vt:lpstr>
      <vt:lpstr>Problems of using conventional IT approaches</vt:lpstr>
      <vt:lpstr>Putting it in historical perspective</vt:lpstr>
      <vt:lpstr>The old approach</vt:lpstr>
      <vt:lpstr>The new approach</vt:lpstr>
      <vt:lpstr>New approach requires 3 ingredients to be fully clear</vt:lpstr>
      <vt:lpstr>PowerPoint Presentation</vt:lpstr>
      <vt:lpstr>Use new approach incl. GEARS to transform end result to solution</vt:lpstr>
      <vt:lpstr>Use new approach incl. GEARS to transform end result to solution</vt:lpstr>
      <vt:lpstr>Use new approach incl. GEARS to transform end result to solution</vt:lpstr>
      <vt:lpstr>Use new approach incl. GEARS to transform end result to solution</vt:lpstr>
      <vt:lpstr>Demo time</vt:lpstr>
      <vt:lpstr>GEARS in a nutshell: transform business requirement to a working system</vt:lpstr>
      <vt:lpstr>Lease contracts &amp; risk analysis application</vt:lpstr>
      <vt:lpstr>Applications made with GEARS</vt:lpstr>
      <vt:lpstr>Conventional full project effort</vt:lpstr>
      <vt:lpstr>Low-code / Gen.AI. full project effort</vt:lpstr>
      <vt:lpstr>GEARS full project effort</vt:lpstr>
      <vt:lpstr>PowerPoint Presentation</vt:lpstr>
      <vt:lpstr>Which solution type to use for which system part?</vt:lpstr>
      <vt:lpstr>Recognitions</vt:lpstr>
      <vt:lpstr>GEARS Roadmap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6</cp:revision>
  <dcterms:created xsi:type="dcterms:W3CDTF">2021-10-25T17:55:24Z</dcterms:created>
  <dcterms:modified xsi:type="dcterms:W3CDTF">2025-02-04T08:42:33Z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0x0101008904A6ACF475C44CA051408A29B9558B</vt:lpwstr>
  </property>
  <property fmtid="{D5CDD505-2E9C-101B-9397-08002B2CF9AE}" pid="3" name="MediaServiceImageTags">
    <vt:lpwstr/>
  </property>
</Properties>
</file>